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92" r:id="rId2"/>
    <p:sldMasterId id="2147483805" r:id="rId3"/>
    <p:sldMasterId id="2147483817" r:id="rId4"/>
    <p:sldMasterId id="2147483829" r:id="rId5"/>
    <p:sldMasterId id="2147483841" r:id="rId6"/>
    <p:sldMasterId id="2147483853" r:id="rId7"/>
    <p:sldMasterId id="2147483865" r:id="rId8"/>
    <p:sldMasterId id="2147483877" r:id="rId9"/>
    <p:sldMasterId id="2147483895" r:id="rId10"/>
    <p:sldMasterId id="2147483913" r:id="rId11"/>
  </p:sldMasterIdLst>
  <p:notesMasterIdLst>
    <p:notesMasterId r:id="rId44"/>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rFQPJWv+PpycF0fZuegXA==" hashData="5H5Z7J/x54SN0Dh4j2htDPRDmJ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188" y="-126"/>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BA4EA-721F-E14A-B14D-62B689D5D0D7}" type="datetimeFigureOut">
              <a:rPr lang="en-US" smtClean="0"/>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16BF3-5645-E441-B3D5-CFFF0B79CEBC}" type="slidenum">
              <a:rPr lang="en-US" smtClean="0"/>
              <a:pPr/>
              <a:t>‹#›</a:t>
            </a:fld>
            <a:endParaRPr lang="en-US"/>
          </a:p>
        </p:txBody>
      </p:sp>
    </p:spTree>
    <p:extLst>
      <p:ext uri="{BB962C8B-B14F-4D97-AF65-F5344CB8AC3E}">
        <p14:creationId xmlns:p14="http://schemas.microsoft.com/office/powerpoint/2010/main" val="1097942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Slide Image Placeholder 1"/>
          <p:cNvSpPr>
            <a:spLocks noGrp="1" noRot="1" noChangeAspect="1" noTextEdit="1"/>
          </p:cNvSpPr>
          <p:nvPr>
            <p:ph type="sldImg"/>
          </p:nvPr>
        </p:nvSpPr>
        <p:spPr>
          <a:ln/>
        </p:spPr>
      </p:sp>
      <p:sp>
        <p:nvSpPr>
          <p:cNvPr id="182784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827844" name="Slide Number Placeholder 3"/>
          <p:cNvSpPr>
            <a:spLocks noGrp="1"/>
          </p:cNvSpPr>
          <p:nvPr>
            <p:ph type="sldNum" sz="quarter" idx="5"/>
          </p:nvPr>
        </p:nvSpPr>
        <p:spPr>
          <a:noFill/>
        </p:spPr>
        <p:txBody>
          <a:bodyPr/>
          <a:lstStyle/>
          <a:p>
            <a:fld id="{9660FABF-E617-4A1A-ABD1-9E3CE00B272E}" type="slidenum">
              <a:rPr lang="en-US">
                <a:solidFill>
                  <a:srgbClr val="000000"/>
                </a:solidFill>
              </a:rPr>
              <a:pPr/>
              <a:t>5</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p:txBody>
          <a:bodyPr/>
          <a:lstStyle/>
          <a:p>
            <a:pPr>
              <a:defRPr/>
            </a:pPr>
            <a:fld id="{9ABD3DD3-9B31-4DA8-A93C-0854054169BE}" type="slidenum">
              <a:rPr lang="en-US" smtClean="0">
                <a:solidFill>
                  <a:prstClr val="black"/>
                </a:solidFill>
              </a:rPr>
              <a:pPr>
                <a:defRPr/>
              </a:pPr>
              <a:t>12</a:t>
            </a:fld>
            <a:endParaRPr lang="en-US" dirty="0" smtClean="0">
              <a:solidFill>
                <a:prstClr val="black"/>
              </a:solidFill>
            </a:endParaRPr>
          </a:p>
        </p:txBody>
      </p:sp>
      <p:sp>
        <p:nvSpPr>
          <p:cNvPr id="1072131" name="Rectangle 2"/>
          <p:cNvSpPr>
            <a:spLocks noGrp="1" noRot="1" noChangeAspect="1" noChangeArrowheads="1" noTextEdit="1"/>
          </p:cNvSpPr>
          <p:nvPr>
            <p:ph type="sldImg"/>
          </p:nvPr>
        </p:nvSpPr>
        <p:spPr>
          <a:ln/>
        </p:spPr>
      </p:sp>
      <p:sp>
        <p:nvSpPr>
          <p:cNvPr id="1072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p:txBody>
          <a:bodyPr/>
          <a:lstStyle/>
          <a:p>
            <a:pPr>
              <a:defRPr/>
            </a:pPr>
            <a:fld id="{9ABD3DD3-9B31-4DA8-A93C-0854054169BE}" type="slidenum">
              <a:rPr lang="en-US" smtClean="0">
                <a:solidFill>
                  <a:prstClr val="black"/>
                </a:solidFill>
              </a:rPr>
              <a:pPr>
                <a:defRPr/>
              </a:pPr>
              <a:t>13</a:t>
            </a:fld>
            <a:endParaRPr lang="en-US" dirty="0" smtClean="0">
              <a:solidFill>
                <a:prstClr val="black"/>
              </a:solidFill>
            </a:endParaRPr>
          </a:p>
        </p:txBody>
      </p:sp>
      <p:sp>
        <p:nvSpPr>
          <p:cNvPr id="1072131" name="Rectangle 2"/>
          <p:cNvSpPr>
            <a:spLocks noGrp="1" noRot="1" noChangeAspect="1" noChangeArrowheads="1" noTextEdit="1"/>
          </p:cNvSpPr>
          <p:nvPr>
            <p:ph type="sldImg"/>
          </p:nvPr>
        </p:nvSpPr>
        <p:spPr>
          <a:ln/>
        </p:spPr>
      </p:sp>
      <p:sp>
        <p:nvSpPr>
          <p:cNvPr id="1072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p:txBody>
          <a:bodyPr/>
          <a:lstStyle/>
          <a:p>
            <a:pPr>
              <a:defRPr/>
            </a:pPr>
            <a:fld id="{9ABD3DD3-9B31-4DA8-A93C-0854054169BE}" type="slidenum">
              <a:rPr lang="en-US" smtClean="0">
                <a:solidFill>
                  <a:prstClr val="black"/>
                </a:solidFill>
              </a:rPr>
              <a:pPr>
                <a:defRPr/>
              </a:pPr>
              <a:t>14</a:t>
            </a:fld>
            <a:endParaRPr lang="en-US" dirty="0" smtClean="0">
              <a:solidFill>
                <a:prstClr val="black"/>
              </a:solidFill>
            </a:endParaRPr>
          </a:p>
        </p:txBody>
      </p:sp>
      <p:sp>
        <p:nvSpPr>
          <p:cNvPr id="1072131" name="Rectangle 2"/>
          <p:cNvSpPr>
            <a:spLocks noGrp="1" noRot="1" noChangeAspect="1" noChangeArrowheads="1" noTextEdit="1"/>
          </p:cNvSpPr>
          <p:nvPr>
            <p:ph type="sldImg"/>
          </p:nvPr>
        </p:nvSpPr>
        <p:spPr>
          <a:ln/>
        </p:spPr>
      </p:sp>
      <p:sp>
        <p:nvSpPr>
          <p:cNvPr id="1072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Slide Image Placeholder 1"/>
          <p:cNvSpPr>
            <a:spLocks noGrp="1" noRot="1" noChangeAspect="1" noTextEdit="1"/>
          </p:cNvSpPr>
          <p:nvPr>
            <p:ph type="sldImg"/>
          </p:nvPr>
        </p:nvSpPr>
        <p:spPr>
          <a:ln/>
        </p:spPr>
      </p:sp>
      <p:sp>
        <p:nvSpPr>
          <p:cNvPr id="182784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827844" name="Slide Number Placeholder 3"/>
          <p:cNvSpPr>
            <a:spLocks noGrp="1"/>
          </p:cNvSpPr>
          <p:nvPr>
            <p:ph type="sldNum" sz="quarter" idx="5"/>
          </p:nvPr>
        </p:nvSpPr>
        <p:spPr>
          <a:noFill/>
        </p:spPr>
        <p:txBody>
          <a:bodyPr/>
          <a:lstStyle/>
          <a:p>
            <a:fld id="{9660FABF-E617-4A1A-ABD1-9E3CE00B272E}" type="slidenum">
              <a:rPr lang="en-US">
                <a:solidFill>
                  <a:srgbClr val="000000"/>
                </a:solidFill>
              </a:rPr>
              <a:pPr/>
              <a:t>18</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8.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8.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0.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8.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79791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5946369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vl1pPr>
          </a:lstStyle>
          <a:p>
            <a:pPr>
              <a:defRPr/>
            </a:pPr>
            <a:fld id="{7B6CED53-EAFA-43C2-82A6-45F07DD654E3}" type="datetimeFigureOut">
              <a:rPr lang="en-US"/>
              <a:pPr>
                <a:defRPr/>
              </a:pPr>
              <a:t>5/12/2014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vl1pPr>
          </a:lstStyle>
          <a:p>
            <a:pPr>
              <a:defRPr/>
            </a:pPr>
            <a:fld id="{F1B3479E-D632-4401-ACFC-9516A98C61E2}" type="slidenum">
              <a:rPr lang="en-US"/>
              <a:pPr>
                <a:defRPr/>
              </a:pPr>
              <a:t>‹#›</a:t>
            </a:fld>
            <a:endParaRPr lang="en-US" dirty="0"/>
          </a:p>
        </p:txBody>
      </p:sp>
    </p:spTree>
    <p:extLst>
      <p:ext uri="{BB962C8B-B14F-4D97-AF65-F5344CB8AC3E}">
        <p14:creationId xmlns:p14="http://schemas.microsoft.com/office/powerpoint/2010/main" val="35030097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vl1pPr>
          </a:lstStyle>
          <a:p>
            <a:pPr>
              <a:defRPr/>
            </a:pPr>
            <a:fld id="{A0601C97-03BD-4300-9C97-FAD869276109}"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vl1pPr>
          </a:lstStyle>
          <a:p>
            <a:pPr>
              <a:defRPr/>
            </a:pPr>
            <a:fld id="{79517F34-125D-449C-9CB7-4366B0C5829F}" type="slidenum">
              <a:rPr lang="en-US"/>
              <a:pPr>
                <a:defRPr/>
              </a:pPr>
              <a:t>‹#›</a:t>
            </a:fld>
            <a:endParaRPr lang="en-US" dirty="0"/>
          </a:p>
        </p:txBody>
      </p:sp>
    </p:spTree>
    <p:extLst>
      <p:ext uri="{BB962C8B-B14F-4D97-AF65-F5344CB8AC3E}">
        <p14:creationId xmlns:p14="http://schemas.microsoft.com/office/powerpoint/2010/main" val="1417427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vl1pPr>
          </a:lstStyle>
          <a:p>
            <a:pPr>
              <a:defRPr/>
            </a:pPr>
            <a:fld id="{676917D7-96E8-4E74-BFC0-AA83803B3534}"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vl1pPr>
          </a:lstStyle>
          <a:p>
            <a:pPr>
              <a:defRPr/>
            </a:pPr>
            <a:fld id="{F90C4CB1-895E-4C94-BA40-D1339900E5B6}" type="slidenum">
              <a:rPr lang="en-US"/>
              <a:pPr>
                <a:defRPr/>
              </a:pPr>
              <a:t>‹#›</a:t>
            </a:fld>
            <a:endParaRPr lang="en-US" dirty="0"/>
          </a:p>
        </p:txBody>
      </p:sp>
    </p:spTree>
    <p:extLst>
      <p:ext uri="{BB962C8B-B14F-4D97-AF65-F5344CB8AC3E}">
        <p14:creationId xmlns:p14="http://schemas.microsoft.com/office/powerpoint/2010/main" val="8290291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vl1pPr>
          </a:lstStyle>
          <a:p>
            <a:pPr>
              <a:defRPr/>
            </a:pPr>
            <a:fld id="{3711D59A-37BC-4FA5-A670-4F34D5D6B6A0}"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7BA147B2-021E-4DE0-BCBF-8436EE28FBAA}" type="slidenum">
              <a:rPr lang="en-US"/>
              <a:pPr>
                <a:defRPr/>
              </a:pPr>
              <a:t>‹#›</a:t>
            </a:fld>
            <a:endParaRPr lang="en-US" dirty="0"/>
          </a:p>
        </p:txBody>
      </p:sp>
    </p:spTree>
    <p:extLst>
      <p:ext uri="{BB962C8B-B14F-4D97-AF65-F5344CB8AC3E}">
        <p14:creationId xmlns:p14="http://schemas.microsoft.com/office/powerpoint/2010/main" val="1267964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endParaRPr>
          </a:p>
        </p:txBody>
      </p:sp>
      <p:pic>
        <p:nvPicPr>
          <p:cNvPr id="5" name="Big Background Pic" descr="PPP_BUSI_TLE_Networking_2007.png"/>
          <p:cNvPicPr>
            <a:picLocks noChangeAspect="1"/>
          </p:cNvPicPr>
          <p:nvPr/>
        </p:nvPicPr>
        <p:blipFill>
          <a:blip r:embed="rId2" cstate="screen">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6" name="Rectangle 5"/>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8" name="Bar Accent 2"/>
          <p:cNvSpPr/>
          <p:nvPr/>
        </p:nvSpPr>
        <p:spPr>
          <a:xfrm rot="5400000">
            <a:off x="8428037" y="-198437"/>
            <a:ext cx="136525"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9" name="Lady" descr="PPP_BUSI_TLE_Networking_2007_elements3.jpg"/>
          <p:cNvPicPr>
            <a:picLocks noChangeAspect="1"/>
          </p:cNvPicPr>
          <p:nvPr/>
        </p:nvPicPr>
        <p:blipFill>
          <a:blip r:embed="rId3" cstate="screen"/>
          <a:srcRect/>
          <a:stretch>
            <a:fillRect/>
          </a:stretch>
        </p:blipFill>
        <p:spPr bwMode="auto">
          <a:xfrm>
            <a:off x="906463" y="152400"/>
            <a:ext cx="779462" cy="787400"/>
          </a:xfrm>
          <a:prstGeom prst="rect">
            <a:avLst/>
          </a:prstGeom>
          <a:noFill/>
          <a:ln w="3175">
            <a:solidFill>
              <a:schemeClr val="tx2"/>
            </a:solidFill>
            <a:miter lim="800000"/>
            <a:headEnd/>
            <a:tailEnd/>
          </a:ln>
        </p:spPr>
      </p:pic>
      <p:pic>
        <p:nvPicPr>
          <p:cNvPr id="10" name="Brown Suit Guy" descr="PPP_BUSI_TLE_Networking_2007_elements4.jpg"/>
          <p:cNvPicPr>
            <a:picLocks noChangeAspect="1"/>
          </p:cNvPicPr>
          <p:nvPr/>
        </p:nvPicPr>
        <p:blipFill>
          <a:blip r:embed="rId4" cstate="screen"/>
          <a:srcRect/>
          <a:stretch>
            <a:fillRect/>
          </a:stretch>
        </p:blipFill>
        <p:spPr bwMode="auto">
          <a:xfrm>
            <a:off x="127000" y="228600"/>
            <a:ext cx="657225" cy="657225"/>
          </a:xfrm>
          <a:prstGeom prst="rect">
            <a:avLst/>
          </a:prstGeom>
          <a:noFill/>
          <a:ln w="3175">
            <a:solidFill>
              <a:schemeClr val="tx2"/>
            </a:solidFill>
            <a:miter lim="800000"/>
            <a:headEnd/>
            <a:tailEnd/>
          </a:ln>
        </p:spPr>
      </p:pic>
      <p:pic>
        <p:nvPicPr>
          <p:cNvPr id="11" name="Back of Head" descr="PPP_BUSI_TLE_Networking_2007_elements2.jpg"/>
          <p:cNvPicPr preferRelativeResize="0">
            <a:picLocks/>
          </p:cNvPicPr>
          <p:nvPr/>
        </p:nvPicPr>
        <p:blipFill>
          <a:blip r:embed="rId5" cstate="screen"/>
          <a:srcRect/>
          <a:stretch>
            <a:fillRect/>
          </a:stretch>
        </p:blipFill>
        <p:spPr bwMode="auto">
          <a:xfrm>
            <a:off x="406400" y="762000"/>
            <a:ext cx="754063" cy="685800"/>
          </a:xfrm>
          <a:prstGeom prst="rect">
            <a:avLst/>
          </a:prstGeom>
          <a:noFill/>
          <a:ln w="3175">
            <a:solidFill>
              <a:schemeClr val="tx2"/>
            </a:solidFill>
            <a:miter lim="800000"/>
            <a:headEnd/>
            <a:tailEnd/>
          </a:ln>
        </p:spPr>
      </p:pic>
      <p:sp>
        <p:nvSpPr>
          <p:cNvPr id="2" name="Vertical Title 1"/>
          <p:cNvSpPr>
            <a:spLocks noGrp="1"/>
          </p:cNvSpPr>
          <p:nvPr>
            <p:ph type="title" orient="vert"/>
          </p:nvPr>
        </p:nvSpPr>
        <p:spPr>
          <a:xfrm>
            <a:off x="8001000" y="0"/>
            <a:ext cx="990600" cy="6858000"/>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87644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4"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endParaRPr>
          </a:p>
        </p:txBody>
      </p:sp>
      <p:pic>
        <p:nvPicPr>
          <p:cNvPr id="5" name="Big Background Pic" descr="PPP_BUSI_TLE_Networking_2007.png"/>
          <p:cNvPicPr>
            <a:picLocks noChangeAspect="1"/>
          </p:cNvPicPr>
          <p:nvPr/>
        </p:nvPicPr>
        <p:blipFill>
          <a:blip r:embed="rId2" cstate="screen">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6" name="Rectangle 5"/>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8" name="Bar Accent 2"/>
          <p:cNvSpPr/>
          <p:nvPr/>
        </p:nvSpPr>
        <p:spPr>
          <a:xfrm rot="5400000">
            <a:off x="8428037" y="-198437"/>
            <a:ext cx="136525"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2" name="Vertical Title 1"/>
          <p:cNvSpPr>
            <a:spLocks noGrp="1"/>
          </p:cNvSpPr>
          <p:nvPr>
            <p:ph type="title" orient="vert"/>
          </p:nvPr>
        </p:nvSpPr>
        <p:spPr>
          <a:xfrm>
            <a:off x="8001000" y="0"/>
            <a:ext cx="990600" cy="6858000"/>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17338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1575"/>
            <a:ext cx="2133600" cy="476250"/>
          </a:xfrm>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fontAlgn="base">
              <a:spcBef>
                <a:spcPct val="0"/>
              </a:spcBef>
              <a:spcAft>
                <a:spcPct val="0"/>
              </a:spcAft>
              <a:defRPr b="1"/>
            </a:lvl1pPr>
          </a:lstStyle>
          <a:p>
            <a:pPr>
              <a:defRPr/>
            </a:pPr>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fontAlgn="base">
              <a:spcBef>
                <a:spcPct val="0"/>
              </a:spcBef>
              <a:spcAft>
                <a:spcPct val="0"/>
              </a:spcAft>
              <a:defRPr b="1"/>
            </a:lvl1pPr>
          </a:lstStyle>
          <a:p>
            <a:pPr>
              <a:defRPr/>
            </a:pPr>
            <a:endParaRPr lang="en-US" dirty="0"/>
          </a:p>
        </p:txBody>
      </p:sp>
    </p:spTree>
    <p:extLst>
      <p:ext uri="{BB962C8B-B14F-4D97-AF65-F5344CB8AC3E}">
        <p14:creationId xmlns:p14="http://schemas.microsoft.com/office/powerpoint/2010/main" val="17252950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0"/>
            <a:ext cx="9144000" cy="6858000"/>
            <a:chOff x="0" y="0"/>
            <a:chExt cx="9144000" cy="6858000"/>
          </a:xfrm>
        </p:grpSpPr>
        <p:pic>
          <p:nvPicPr>
            <p:cNvPr id="5" name="Big Background Pic" descr="PPP_BUSI_TLE_Networking_2007.pn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6" name="Middle BG"/>
            <p:cNvSpPr/>
            <p:nvPr/>
          </p:nvSpPr>
          <p:spPr>
            <a:xfrm>
              <a:off x="0" y="28194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nvGrpSpPr>
            <p:cNvPr id="7" name="Header"/>
            <p:cNvGrpSpPr>
              <a:grpSpLocks/>
            </p:cNvGrpSpPr>
            <p:nvPr/>
          </p:nvGrpSpPr>
          <p:grpSpPr bwMode="auto">
            <a:xfrm>
              <a:off x="0" y="0"/>
              <a:ext cx="9144000" cy="2819400"/>
              <a:chOff x="0" y="0"/>
              <a:chExt cx="9144000" cy="2819400"/>
            </a:xfrm>
          </p:grpSpPr>
          <p:sp>
            <p:nvSpPr>
              <p:cNvPr id="17" name="Rectangle 16"/>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8" name="Rectangle 17"/>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sp>
          <p:nvSpPr>
            <p:cNvPr id="8" name="Footer"/>
            <p:cNvSpPr/>
            <p:nvPr/>
          </p:nvSpPr>
          <p:spPr>
            <a:xfrm>
              <a:off x="0" y="510540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9" name="SubTitle Back"/>
            <p:cNvSpPr/>
            <p:nvPr/>
          </p:nvSpPr>
          <p:spPr>
            <a:xfrm>
              <a:off x="4176713" y="4546600"/>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nvGrpSpPr>
            <p:cNvPr id="10" name="Big Picture"/>
            <p:cNvGrpSpPr>
              <a:grpSpLocks/>
            </p:cNvGrpSpPr>
            <p:nvPr/>
          </p:nvGrpSpPr>
          <p:grpSpPr bwMode="auto">
            <a:xfrm>
              <a:off x="428625" y="1919288"/>
              <a:ext cx="4371975" cy="3686036"/>
              <a:chOff x="428625" y="1919288"/>
              <a:chExt cx="4371975" cy="3686036"/>
            </a:xfrm>
          </p:grpSpPr>
          <p:pic>
            <p:nvPicPr>
              <p:cNvPr id="15" name="Picture 27" descr="PPP_BUSI_TLE_Networking_2007_elements.jpg"/>
              <p:cNvPicPr>
                <a:picLocks noChangeAspect="1"/>
              </p:cNvPicPr>
              <p:nvPr userDrawn="1"/>
            </p:nvPicPr>
            <p:blipFill>
              <a:blip r:embed="rId3" cstate="screen"/>
              <a:srcRect/>
              <a:stretch>
                <a:fillRect/>
              </a:stretch>
            </p:blipFill>
            <p:spPr bwMode="auto">
              <a:xfrm>
                <a:off x="428625" y="2019300"/>
                <a:ext cx="4267200" cy="3586024"/>
              </a:xfrm>
              <a:prstGeom prst="rect">
                <a:avLst/>
              </a:prstGeom>
              <a:noFill/>
              <a:ln w="3175">
                <a:solidFill>
                  <a:schemeClr val="accent1"/>
                </a:solidFill>
                <a:miter lim="800000"/>
                <a:headEnd/>
                <a:tailEnd/>
              </a:ln>
            </p:spPr>
          </p:pic>
          <p:sp>
            <p:nvSpPr>
              <p:cNvPr id="16" name="Rectangle 9"/>
              <p:cNvSpPr/>
              <p:nvPr userDrawn="1"/>
            </p:nvSpPr>
            <p:spPr>
              <a:xfrm>
                <a:off x="533400" y="1919288"/>
                <a:ext cx="4267200" cy="3581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grpSp>
          <p:nvGrpSpPr>
            <p:cNvPr id="11" name="Small Pics"/>
            <p:cNvGrpSpPr>
              <a:grpSpLocks/>
            </p:cNvGrpSpPr>
            <p:nvPr/>
          </p:nvGrpSpPr>
          <p:grpSpPr bwMode="auto">
            <a:xfrm>
              <a:off x="1828800" y="3333750"/>
              <a:ext cx="3286125" cy="2472407"/>
              <a:chOff x="1828800" y="3333750"/>
              <a:chExt cx="3286125" cy="2472407"/>
            </a:xfrm>
          </p:grpSpPr>
          <p:pic>
            <p:nvPicPr>
              <p:cNvPr id="12" name="Lady" descr="PPP_BUSI_TLE_Networking_2007_elements3.jpg"/>
              <p:cNvPicPr>
                <a:picLocks noChangeAspect="1"/>
              </p:cNvPicPr>
              <p:nvPr userDrawn="1"/>
            </p:nvPicPr>
            <p:blipFill>
              <a:blip r:embed="rId4" cstate="screen"/>
              <a:srcRect/>
              <a:stretch>
                <a:fillRect/>
              </a:stretch>
            </p:blipFill>
            <p:spPr bwMode="auto">
              <a:xfrm>
                <a:off x="1828800" y="4601028"/>
                <a:ext cx="1216152" cy="1205129"/>
              </a:xfrm>
              <a:prstGeom prst="rect">
                <a:avLst/>
              </a:prstGeom>
              <a:noFill/>
              <a:ln w="3175">
                <a:solidFill>
                  <a:schemeClr val="tx2"/>
                </a:solidFill>
                <a:miter lim="800000"/>
                <a:headEnd/>
                <a:tailEnd/>
              </a:ln>
            </p:spPr>
          </p:pic>
          <p:pic>
            <p:nvPicPr>
              <p:cNvPr id="13" name="Back of Head" descr="PPP_BUSI_TLE_Networking_2007_elements2.jpg"/>
              <p:cNvPicPr preferRelativeResize="0">
                <a:picLocks/>
              </p:cNvPicPr>
              <p:nvPr userDrawn="1"/>
            </p:nvPicPr>
            <p:blipFill>
              <a:blip r:embed="rId5" cstate="screen"/>
              <a:srcRect/>
              <a:stretch>
                <a:fillRect/>
              </a:stretch>
            </p:blipFill>
            <p:spPr bwMode="auto">
              <a:xfrm>
                <a:off x="4200525" y="3333750"/>
                <a:ext cx="914400" cy="1005840"/>
              </a:xfrm>
              <a:prstGeom prst="rect">
                <a:avLst/>
              </a:prstGeom>
              <a:noFill/>
              <a:ln w="3175">
                <a:solidFill>
                  <a:schemeClr val="tx2"/>
                </a:solidFill>
                <a:miter lim="800000"/>
                <a:headEnd/>
                <a:tailEnd/>
              </a:ln>
            </p:spPr>
          </p:pic>
          <p:pic>
            <p:nvPicPr>
              <p:cNvPr id="14" name="Brown Suit Guy" descr="PPP_BUSI_TLE_Networking_2007_elements4.jpg"/>
              <p:cNvPicPr>
                <a:picLocks noChangeAspect="1"/>
              </p:cNvPicPr>
              <p:nvPr userDrawn="1"/>
            </p:nvPicPr>
            <p:blipFill>
              <a:blip r:embed="rId6" cstate="screen"/>
              <a:srcRect/>
              <a:stretch>
                <a:fillRect/>
              </a:stretch>
            </p:blipFill>
            <p:spPr bwMode="auto">
              <a:xfrm>
                <a:off x="2819400" y="3947886"/>
                <a:ext cx="1016000" cy="1016000"/>
              </a:xfrm>
              <a:prstGeom prst="rect">
                <a:avLst/>
              </a:prstGeom>
              <a:noFill/>
              <a:ln w="3175">
                <a:solidFill>
                  <a:schemeClr val="tx2"/>
                </a:solidFill>
                <a:miter lim="800000"/>
                <a:headEnd/>
                <a:tailEnd/>
              </a:ln>
            </p:spPr>
          </p:pic>
        </p:grpSp>
      </p:grpSp>
      <p:sp>
        <p:nvSpPr>
          <p:cNvPr id="2" name="Title 1"/>
          <p:cNvSpPr>
            <a:spLocks noGrp="1"/>
          </p:cNvSpPr>
          <p:nvPr>
            <p:ph type="ctrTitle"/>
          </p:nvPr>
        </p:nvSpPr>
        <p:spPr>
          <a:xfrm>
            <a:off x="5181600" y="2819400"/>
            <a:ext cx="3962400" cy="1676400"/>
          </a:xfrm>
        </p:spPr>
        <p:txBody>
          <a:bodyPr>
            <a:scene3d>
              <a:camera prst="perspectiveAbove"/>
              <a:lightRig rig="threePt" dir="t"/>
            </a:scene3d>
          </a:bodyPr>
          <a:lstStyle>
            <a:lvl1pPr>
              <a:defRPr sz="4000" b="1" cap="none" spc="0">
                <a:ln w="17780" cmpd="sng">
                  <a:noFill/>
                  <a:prstDash val="solid"/>
                  <a:miter lim="800000"/>
                </a:ln>
                <a:solidFill>
                  <a:schemeClr val="tx1"/>
                </a:solidFill>
                <a:effectLst>
                  <a:reflection blurRad="6350" stA="55000" endA="300" endPos="45500" dir="5400000" sy="-100000" algn="bl" rotWithShape="0"/>
                </a:effectLst>
                <a:latin typeface="Arial"/>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3"/>
          <p:cNvSpPr>
            <a:spLocks noGrp="1"/>
          </p:cNvSpPr>
          <p:nvPr>
            <p:ph type="dt" sz="half" idx="10"/>
          </p:nvPr>
        </p:nvSpPr>
        <p:spPr/>
        <p:txBody>
          <a:bodyPr/>
          <a:lstStyle>
            <a:lvl1pPr fontAlgn="base">
              <a:spcBef>
                <a:spcPct val="0"/>
              </a:spcBef>
              <a:spcAft>
                <a:spcPct val="0"/>
              </a:spcAft>
              <a:defRPr b="1">
                <a:latin typeface="Arial"/>
                <a:cs typeface="Arial" pitchFamily="34" charset="0"/>
              </a:defRPr>
            </a:lvl1pPr>
          </a:lstStyle>
          <a:p>
            <a:pPr>
              <a:defRPr/>
            </a:pPr>
            <a:fld id="{5EE34B35-2EDB-4820-8B8A-04C01C6E299C}" type="datetimeFigureOut">
              <a:rPr lang="en-US" smtClean="0"/>
              <a:pPr>
                <a:defRPr/>
              </a:pPr>
              <a:t>5/12/2014</a:t>
            </a:fld>
            <a:endParaRPr lang="en-US" dirty="0"/>
          </a:p>
        </p:txBody>
      </p:sp>
      <p:sp>
        <p:nvSpPr>
          <p:cNvPr id="20" name="Footer Placeholder 4"/>
          <p:cNvSpPr>
            <a:spLocks noGrp="1"/>
          </p:cNvSpPr>
          <p:nvPr>
            <p:ph type="ftr" sz="quarter" idx="11"/>
          </p:nvPr>
        </p:nvSpPr>
        <p:spPr/>
        <p:txBody>
          <a:bodyPr/>
          <a:lstStyle>
            <a:lvl1pPr fontAlgn="base">
              <a:spcBef>
                <a:spcPct val="0"/>
              </a:spcBef>
              <a:spcAft>
                <a:spcPct val="0"/>
              </a:spcAft>
              <a:defRPr b="1">
                <a:latin typeface="Arial"/>
                <a:cs typeface="Arial" pitchFamily="34" charset="0"/>
              </a:defRPr>
            </a:lvl1pPr>
          </a:lstStyle>
          <a:p>
            <a:pPr>
              <a:defRPr/>
            </a:pPr>
            <a:endParaRPr lang="en-US" dirty="0"/>
          </a:p>
        </p:txBody>
      </p:sp>
      <p:sp>
        <p:nvSpPr>
          <p:cNvPr id="21" name="Slide Number Placeholder 5"/>
          <p:cNvSpPr>
            <a:spLocks noGrp="1"/>
          </p:cNvSpPr>
          <p:nvPr>
            <p:ph type="sldNum" sz="quarter" idx="12"/>
          </p:nvPr>
        </p:nvSpPr>
        <p:spPr/>
        <p:txBody>
          <a:bodyPr/>
          <a:lstStyle>
            <a:lvl1pPr fontAlgn="base">
              <a:spcBef>
                <a:spcPct val="0"/>
              </a:spcBef>
              <a:spcAft>
                <a:spcPct val="0"/>
              </a:spcAft>
              <a:defRPr b="1">
                <a:latin typeface="Arial"/>
                <a:cs typeface="Arial" pitchFamily="34" charset="0"/>
              </a:defRPr>
            </a:lvl1pPr>
          </a:lstStyle>
          <a:p>
            <a:pPr>
              <a:defRPr/>
            </a:pPr>
            <a:fld id="{15918AD8-5057-414B-BBB7-B18EFD81FF38}" type="slidenum">
              <a:rPr lang="en-US" smtClean="0"/>
              <a:pPr>
                <a:defRPr/>
              </a:pPr>
              <a:t>‹#›</a:t>
            </a:fld>
            <a:endParaRPr lang="en-US" dirty="0"/>
          </a:p>
        </p:txBody>
      </p:sp>
    </p:spTree>
    <p:extLst>
      <p:ext uri="{BB962C8B-B14F-4D97-AF65-F5344CB8AC3E}">
        <p14:creationId xmlns:p14="http://schemas.microsoft.com/office/powerpoint/2010/main" val="39857795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Lady" descr="PPP_BUSI_TLE_Networking_2007_elements3.jpg"/>
          <p:cNvPicPr>
            <a:picLocks noChangeAspect="1"/>
          </p:cNvPicPr>
          <p:nvPr/>
        </p:nvPicPr>
        <p:blipFill>
          <a:blip r:embed="rId2" cstate="screen"/>
          <a:srcRect/>
          <a:stretch>
            <a:fillRect/>
          </a:stretch>
        </p:blipFill>
        <p:spPr bwMode="auto">
          <a:xfrm>
            <a:off x="0" y="5591175"/>
            <a:ext cx="787400" cy="779463"/>
          </a:xfrm>
          <a:prstGeom prst="rect">
            <a:avLst/>
          </a:prstGeom>
          <a:noFill/>
          <a:ln w="3175">
            <a:solidFill>
              <a:schemeClr val="tx2"/>
            </a:solidFill>
            <a:miter lim="800000"/>
            <a:headEnd/>
            <a:tailEnd/>
          </a:ln>
        </p:spPr>
      </p:pic>
      <p:pic>
        <p:nvPicPr>
          <p:cNvPr id="5" name="Brown Suit Guy" descr="PPP_BUSI_TLE_Networking_2007_elements4.jpg"/>
          <p:cNvPicPr>
            <a:picLocks noChangeAspect="1"/>
          </p:cNvPicPr>
          <p:nvPr/>
        </p:nvPicPr>
        <p:blipFill>
          <a:blip r:embed="rId3" cstate="screen"/>
          <a:srcRect/>
          <a:stretch>
            <a:fillRect/>
          </a:stretch>
        </p:blipFill>
        <p:spPr bwMode="auto">
          <a:xfrm>
            <a:off x="228600" y="6200775"/>
            <a:ext cx="657225" cy="657225"/>
          </a:xfrm>
          <a:prstGeom prst="rect">
            <a:avLst/>
          </a:prstGeom>
          <a:noFill/>
          <a:ln w="3175">
            <a:solidFill>
              <a:schemeClr val="tx2"/>
            </a:solidFill>
            <a:miter lim="800000"/>
            <a:headEnd/>
            <a:tailEnd/>
          </a:ln>
        </p:spPr>
      </p:pic>
      <p:pic>
        <p:nvPicPr>
          <p:cNvPr id="6" name="Back of Head" descr="PPP_BUSI_TLE_Networking_2007_elements2.jpg"/>
          <p:cNvPicPr preferRelativeResize="0">
            <a:picLocks/>
          </p:cNvPicPr>
          <p:nvPr/>
        </p:nvPicPr>
        <p:blipFill>
          <a:blip r:embed="rId4" cstate="screen"/>
          <a:srcRect/>
          <a:stretch>
            <a:fillRect/>
          </a:stretch>
        </p:blipFill>
        <p:spPr bwMode="auto">
          <a:xfrm>
            <a:off x="838200" y="5945188"/>
            <a:ext cx="685800" cy="754062"/>
          </a:xfrm>
          <a:prstGeom prst="rect">
            <a:avLst/>
          </a:prstGeom>
          <a:noFill/>
          <a:ln w="3175">
            <a:solidFill>
              <a:schemeClr val="tx2"/>
            </a:solidFill>
            <a:miter lim="800000"/>
            <a:headEnd/>
            <a:tailEnd/>
          </a:ln>
        </p:spPr>
      </p:pic>
      <p:sp>
        <p:nvSpPr>
          <p:cNvPr id="2" name="Title 1"/>
          <p:cNvSpPr>
            <a:spLocks noGrp="1"/>
          </p:cNvSpPr>
          <p:nvPr>
            <p:ph type="title"/>
          </p:nvPr>
        </p:nvSpPr>
        <p:spPr>
          <a:effectLst/>
        </p:spPr>
        <p:txBody>
          <a:bodyPr/>
          <a:lstStyle>
            <a:lvl1pPr>
              <a:defRPr/>
            </a:lvl1pPr>
          </a:lstStyle>
          <a:p>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b="1"/>
            </a:lvl1pPr>
          </a:lstStyle>
          <a:p>
            <a:pPr>
              <a:defRPr/>
            </a:pPr>
            <a:fld id="{E34C9184-F686-4E5E-934F-ECD5521269FC}" type="datetimeFigureOut">
              <a:rPr lang="en-US"/>
              <a:pPr>
                <a:defRPr/>
              </a:pPr>
              <a:t>5/12/2014</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9"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26551446-C174-4A87-8B97-99D60F03171A}" type="slidenum">
              <a:rPr lang="en-US"/>
              <a:pPr>
                <a:defRPr/>
              </a:pPr>
              <a:t>‹#›</a:t>
            </a:fld>
            <a:endParaRPr lang="en-US" dirty="0"/>
          </a:p>
        </p:txBody>
      </p:sp>
    </p:spTree>
    <p:extLst>
      <p:ext uri="{BB962C8B-B14F-4D97-AF65-F5344CB8AC3E}">
        <p14:creationId xmlns:p14="http://schemas.microsoft.com/office/powerpoint/2010/main" val="21787530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vl1pPr>
          </a:lstStyle>
          <a:p>
            <a:pPr>
              <a:defRPr/>
            </a:pPr>
            <a:fld id="{7670910A-EBA5-4CCE-B697-AE91A03C9912}"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ECE62571-32FB-4BE2-BAA2-1012F6AFD37A}" type="slidenum">
              <a:rPr lang="en-US"/>
              <a:pPr>
                <a:defRPr/>
              </a:pPr>
              <a:t>‹#›</a:t>
            </a:fld>
            <a:endParaRPr lang="en-US" dirty="0"/>
          </a:p>
        </p:txBody>
      </p:sp>
    </p:spTree>
    <p:extLst>
      <p:ext uri="{BB962C8B-B14F-4D97-AF65-F5344CB8AC3E}">
        <p14:creationId xmlns:p14="http://schemas.microsoft.com/office/powerpoint/2010/main" val="10425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4183294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1066800"/>
            <a:ext cx="9144000" cy="5791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5" name="Header BG Accent 1"/>
          <p:cNvSpPr/>
          <p:nvPr userDrawn="1"/>
        </p:nvSpPr>
        <p:spPr>
          <a:xfrm>
            <a:off x="-9525" y="0"/>
            <a:ext cx="915352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latin typeface="Arial"/>
            </a:endParaRPr>
          </a:p>
        </p:txBody>
      </p:sp>
      <p:pic>
        <p:nvPicPr>
          <p:cNvPr id="6" name="Big Background Pic" descr="PPP_BUSI_TLE_Networking_2007.png"/>
          <p:cNvPicPr>
            <a:picLocks noChangeAspect="1"/>
          </p:cNvPicPr>
          <p:nvPr userDrawn="1"/>
        </p:nvPicPr>
        <p:blipFill>
          <a:blip r:embed="rId2" cstate="screen"/>
          <a:srcRect/>
          <a:stretch>
            <a:fillRect/>
          </a:stretch>
        </p:blipFill>
        <p:spPr>
          <a:xfrm>
            <a:off x="0" y="1114424"/>
            <a:ext cx="9144000" cy="5743576"/>
          </a:xfrm>
          <a:prstGeom prst="rect">
            <a:avLst/>
          </a:prstGeom>
          <a:noFill/>
          <a:ln>
            <a:noFill/>
          </a:ln>
          <a:scene3d>
            <a:camera prst="orthographicFront"/>
            <a:lightRig rig="threePt" dir="t"/>
          </a:scene3d>
          <a:sp3d prstMaterial="softEdge"/>
        </p:spPr>
      </p:pic>
      <p:sp>
        <p:nvSpPr>
          <p:cNvPr id="7" name="Bar Accent 1"/>
          <p:cNvSpPr/>
          <p:nvPr userDrawn="1"/>
        </p:nvSpPr>
        <p:spPr>
          <a:xfrm rot="16200000">
            <a:off x="4495800" y="-35052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8" name="Bar Accent 1"/>
          <p:cNvSpPr/>
          <p:nvPr userDrawn="1"/>
        </p:nvSpPr>
        <p:spPr>
          <a:xfrm>
            <a:off x="8434388" y="1066800"/>
            <a:ext cx="100012"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9" name="Bar Accent 2"/>
          <p:cNvSpPr/>
          <p:nvPr userDrawn="1"/>
        </p:nvSpPr>
        <p:spPr>
          <a:xfrm>
            <a:off x="8429625" y="0"/>
            <a:ext cx="104775"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2" name="Title 1"/>
          <p:cNvSpPr>
            <a:spLocks noGrp="1"/>
          </p:cNvSpPr>
          <p:nvPr>
            <p:ph type="title"/>
          </p:nvPr>
        </p:nvSpPr>
        <p:spPr>
          <a:xfrm>
            <a:off x="457200" y="0"/>
            <a:ext cx="79248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p:txBody>
          <a:bodyPr/>
          <a:lstStyle>
            <a:lvl1pPr fontAlgn="base">
              <a:spcBef>
                <a:spcPct val="0"/>
              </a:spcBef>
              <a:spcAft>
                <a:spcPct val="0"/>
              </a:spcAft>
              <a:defRPr b="1"/>
            </a:lvl1pPr>
          </a:lstStyle>
          <a:p>
            <a:pPr>
              <a:defRPr/>
            </a:pPr>
            <a:fld id="{B910D129-BAF5-4CFE-BA3B-65D70CB8A15C}" type="datetimeFigureOut">
              <a:rPr lang="en-US"/>
              <a:pPr>
                <a:defRPr/>
              </a:pPr>
              <a:t>5/12/2014</a:t>
            </a:fld>
            <a:endParaRPr lang="en-US" dirty="0"/>
          </a:p>
        </p:txBody>
      </p:sp>
      <p:sp>
        <p:nvSpPr>
          <p:cNvPr id="11"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12"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72C89AB3-7247-41EB-BD69-7DCF5CF279ED}" type="slidenum">
              <a:rPr lang="en-US"/>
              <a:pPr>
                <a:defRPr/>
              </a:pPr>
              <a:t>‹#›</a:t>
            </a:fld>
            <a:endParaRPr lang="en-US" dirty="0"/>
          </a:p>
        </p:txBody>
      </p:sp>
    </p:spTree>
    <p:extLst>
      <p:ext uri="{BB962C8B-B14F-4D97-AF65-F5344CB8AC3E}">
        <p14:creationId xmlns:p14="http://schemas.microsoft.com/office/powerpoint/2010/main" val="17791630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Header BG Accent 1"/>
          <p:cNvSpPr/>
          <p:nvPr userDrawn="1"/>
        </p:nvSpPr>
        <p:spPr>
          <a:xfrm>
            <a:off x="-9525" y="0"/>
            <a:ext cx="915352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latin typeface="Arial"/>
            </a:endParaRPr>
          </a:p>
        </p:txBody>
      </p:sp>
      <p:sp>
        <p:nvSpPr>
          <p:cNvPr id="5"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pic>
        <p:nvPicPr>
          <p:cNvPr id="6" name="Lady" descr="PPP_BUSI_TLE_Networking_2007_elements3.jpg"/>
          <p:cNvPicPr>
            <a:picLocks noChangeAspect="1"/>
          </p:cNvPicPr>
          <p:nvPr userDrawn="1"/>
        </p:nvPicPr>
        <p:blipFill>
          <a:blip r:embed="rId2" cstate="screen"/>
          <a:srcRect/>
          <a:stretch>
            <a:fillRect/>
          </a:stretch>
        </p:blipFill>
        <p:spPr bwMode="auto">
          <a:xfrm>
            <a:off x="0" y="5591175"/>
            <a:ext cx="787400" cy="779463"/>
          </a:xfrm>
          <a:prstGeom prst="rect">
            <a:avLst/>
          </a:prstGeom>
          <a:noFill/>
          <a:ln w="3175">
            <a:solidFill>
              <a:schemeClr val="tx2"/>
            </a:solidFill>
            <a:miter lim="800000"/>
            <a:headEnd/>
            <a:tailEnd/>
          </a:ln>
        </p:spPr>
      </p:pic>
      <p:pic>
        <p:nvPicPr>
          <p:cNvPr id="7" name="Brown Suit Guy" descr="PPP_BUSI_TLE_Networking_2007_elements4.jpg"/>
          <p:cNvPicPr>
            <a:picLocks noChangeAspect="1"/>
          </p:cNvPicPr>
          <p:nvPr userDrawn="1"/>
        </p:nvPicPr>
        <p:blipFill>
          <a:blip r:embed="rId3" cstate="screen"/>
          <a:srcRect/>
          <a:stretch>
            <a:fillRect/>
          </a:stretch>
        </p:blipFill>
        <p:spPr bwMode="auto">
          <a:xfrm>
            <a:off x="228600" y="6200775"/>
            <a:ext cx="657225" cy="657225"/>
          </a:xfrm>
          <a:prstGeom prst="rect">
            <a:avLst/>
          </a:prstGeom>
          <a:noFill/>
          <a:ln w="3175">
            <a:solidFill>
              <a:schemeClr val="tx2"/>
            </a:solidFill>
            <a:miter lim="800000"/>
            <a:headEnd/>
            <a:tailEnd/>
          </a:ln>
        </p:spPr>
      </p:pic>
      <p:pic>
        <p:nvPicPr>
          <p:cNvPr id="8" name="Back of Head" descr="PPP_BUSI_TLE_Networking_2007_elements2.jpg"/>
          <p:cNvPicPr preferRelativeResize="0">
            <a:picLocks/>
          </p:cNvPicPr>
          <p:nvPr userDrawn="1"/>
        </p:nvPicPr>
        <p:blipFill>
          <a:blip r:embed="rId4" cstate="screen"/>
          <a:srcRect/>
          <a:stretch>
            <a:fillRect/>
          </a:stretch>
        </p:blipFill>
        <p:spPr bwMode="auto">
          <a:xfrm>
            <a:off x="838200" y="5945188"/>
            <a:ext cx="685800" cy="754062"/>
          </a:xfrm>
          <a:prstGeom prst="rect">
            <a:avLst/>
          </a:prstGeom>
          <a:noFill/>
          <a:ln w="3175">
            <a:solidFill>
              <a:schemeClr val="tx2"/>
            </a:solidFill>
            <a:miter lim="800000"/>
            <a:headEnd/>
            <a:tailEnd/>
          </a:ln>
        </p:spPr>
      </p:pic>
      <p:sp>
        <p:nvSpPr>
          <p:cNvPr id="2" name="Title 1"/>
          <p:cNvSpPr>
            <a:spLocks noGrp="1"/>
          </p:cNvSpPr>
          <p:nvPr>
            <p:ph type="title"/>
          </p:nvPr>
        </p:nvSpPr>
        <p:spPr>
          <a:xfrm>
            <a:off x="457200" y="0"/>
            <a:ext cx="79248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fontAlgn="base">
              <a:spcBef>
                <a:spcPct val="0"/>
              </a:spcBef>
              <a:spcAft>
                <a:spcPct val="0"/>
              </a:spcAft>
              <a:defRPr b="1">
                <a:solidFill>
                  <a:prstClr val="black"/>
                </a:solidFill>
              </a:defRPr>
            </a:lvl1pPr>
          </a:lstStyle>
          <a:p>
            <a:pPr>
              <a:defRPr/>
            </a:pPr>
            <a:fld id="{03C18E13-ABC3-457B-9694-C45F1C5DC67C}" type="datetimeFigureOut">
              <a:rPr lang="en-US"/>
              <a:pPr>
                <a:defRPr/>
              </a:pPr>
              <a:t>5/12/2014</a:t>
            </a:fld>
            <a:endParaRPr lang="en-US" dirty="0"/>
          </a:p>
        </p:txBody>
      </p:sp>
      <p:sp>
        <p:nvSpPr>
          <p:cNvPr id="10" name="Footer Placeholder 4"/>
          <p:cNvSpPr>
            <a:spLocks noGrp="1"/>
          </p:cNvSpPr>
          <p:nvPr>
            <p:ph type="ftr" sz="quarter" idx="11"/>
          </p:nvPr>
        </p:nvSpPr>
        <p:spPr/>
        <p:txBody>
          <a:bodyPr/>
          <a:lstStyle>
            <a:lvl1pPr fontAlgn="base">
              <a:spcBef>
                <a:spcPct val="0"/>
              </a:spcBef>
              <a:spcAft>
                <a:spcPct val="0"/>
              </a:spcAft>
              <a:defRPr b="1">
                <a:solidFill>
                  <a:prstClr val="black"/>
                </a:solidFill>
              </a:defRPr>
            </a:lvl1pPr>
          </a:lstStyle>
          <a:p>
            <a:pPr>
              <a:defRPr/>
            </a:pPr>
            <a:endParaRPr lang="en-US" dirty="0"/>
          </a:p>
        </p:txBody>
      </p:sp>
      <p:sp>
        <p:nvSpPr>
          <p:cNvPr id="11"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defRPr>
            </a:lvl1pPr>
          </a:lstStyle>
          <a:p>
            <a:pPr>
              <a:defRPr/>
            </a:pPr>
            <a:fld id="{BCCE56C3-8814-4DED-B85B-9C67EB4FED5B}" type="slidenum">
              <a:rPr lang="en-US"/>
              <a:pPr>
                <a:defRPr/>
              </a:pPr>
              <a:t>‹#›</a:t>
            </a:fld>
            <a:endParaRPr lang="en-US" dirty="0"/>
          </a:p>
        </p:txBody>
      </p:sp>
    </p:spTree>
    <p:extLst>
      <p:ext uri="{BB962C8B-B14F-4D97-AF65-F5344CB8AC3E}">
        <p14:creationId xmlns:p14="http://schemas.microsoft.com/office/powerpoint/2010/main" val="22593243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4" name="Header BG Accent 1"/>
          <p:cNvSpPr/>
          <p:nvPr userDrawn="1"/>
        </p:nvSpPr>
        <p:spPr>
          <a:xfrm>
            <a:off x="-9525" y="0"/>
            <a:ext cx="915352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latin typeface="Arial"/>
            </a:endParaRPr>
          </a:p>
        </p:txBody>
      </p:sp>
      <p:sp>
        <p:nvSpPr>
          <p:cNvPr id="5"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2" name="Title 1"/>
          <p:cNvSpPr>
            <a:spLocks noGrp="1"/>
          </p:cNvSpPr>
          <p:nvPr>
            <p:ph type="title"/>
          </p:nvPr>
        </p:nvSpPr>
        <p:spPr>
          <a:xfrm>
            <a:off x="457200" y="0"/>
            <a:ext cx="79248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b="1">
                <a:solidFill>
                  <a:prstClr val="black"/>
                </a:solidFill>
              </a:defRPr>
            </a:lvl1pPr>
          </a:lstStyle>
          <a:p>
            <a:pPr>
              <a:defRPr/>
            </a:pPr>
            <a:fld id="{465864A8-51BA-42D7-A1B2-1728F033725B}" type="datetimeFigureOut">
              <a:rPr lang="en-US"/>
              <a:pPr>
                <a:defRPr/>
              </a:pPr>
              <a:t>5/12/2014</a:t>
            </a:fld>
            <a:endParaRPr lang="en-US" dirty="0"/>
          </a:p>
        </p:txBody>
      </p:sp>
      <p:sp>
        <p:nvSpPr>
          <p:cNvPr id="7" name="Footer Placeholder 4"/>
          <p:cNvSpPr>
            <a:spLocks noGrp="1"/>
          </p:cNvSpPr>
          <p:nvPr>
            <p:ph type="ftr" sz="quarter" idx="11"/>
          </p:nvPr>
        </p:nvSpPr>
        <p:spPr/>
        <p:txBody>
          <a:bodyPr/>
          <a:lstStyle>
            <a:lvl1pPr fontAlgn="base">
              <a:spcBef>
                <a:spcPct val="0"/>
              </a:spcBef>
              <a:spcAft>
                <a:spcPct val="0"/>
              </a:spcAft>
              <a:defRPr b="1">
                <a:solidFill>
                  <a:prstClr val="black"/>
                </a:solidFill>
              </a:defRPr>
            </a:lvl1pPr>
          </a:lstStyle>
          <a:p>
            <a:pPr>
              <a:defRPr/>
            </a:pPr>
            <a:endParaRPr lang="en-US" dirty="0"/>
          </a:p>
        </p:txBody>
      </p:sp>
      <p:sp>
        <p:nvSpPr>
          <p:cNvPr id="8"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defRPr>
            </a:lvl1pPr>
          </a:lstStyle>
          <a:p>
            <a:pPr>
              <a:defRPr/>
            </a:pPr>
            <a:fld id="{9DAE01CB-4F21-46AA-842F-9AA8FD92B1AF}" type="slidenum">
              <a:rPr lang="en-US"/>
              <a:pPr>
                <a:defRPr/>
              </a:pPr>
              <a:t>‹#›</a:t>
            </a:fld>
            <a:endParaRPr lang="en-US" dirty="0"/>
          </a:p>
        </p:txBody>
      </p:sp>
    </p:spTree>
    <p:extLst>
      <p:ext uri="{BB962C8B-B14F-4D97-AF65-F5344CB8AC3E}">
        <p14:creationId xmlns:p14="http://schemas.microsoft.com/office/powerpoint/2010/main" val="38125109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vl1pPr>
          </a:lstStyle>
          <a:p>
            <a:pPr>
              <a:defRPr/>
            </a:pPr>
            <a:fld id="{7DB31D1B-1203-4820-B60F-6A0A3BF55B29}"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8CF15AF7-5932-4E62-984A-0B519A165341}" type="slidenum">
              <a:rPr lang="en-US"/>
              <a:pPr>
                <a:defRPr/>
              </a:pPr>
              <a:t>‹#›</a:t>
            </a:fld>
            <a:endParaRPr lang="en-US" dirty="0"/>
          </a:p>
        </p:txBody>
      </p:sp>
    </p:spTree>
    <p:extLst>
      <p:ext uri="{BB962C8B-B14F-4D97-AF65-F5344CB8AC3E}">
        <p14:creationId xmlns:p14="http://schemas.microsoft.com/office/powerpoint/2010/main" val="34083692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vl1pPr>
          </a:lstStyle>
          <a:p>
            <a:pPr>
              <a:defRPr/>
            </a:pPr>
            <a:fld id="{DB26B84D-A5C9-4535-B9B7-1B2762A7B3CE}"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vl1pPr>
          </a:lstStyle>
          <a:p>
            <a:pPr>
              <a:defRPr/>
            </a:pPr>
            <a:fld id="{52DB276A-F58A-4CCD-AA84-8A923DF2A7BC}" type="slidenum">
              <a:rPr lang="en-US"/>
              <a:pPr>
                <a:defRPr/>
              </a:pPr>
              <a:t>‹#›</a:t>
            </a:fld>
            <a:endParaRPr lang="en-US" dirty="0"/>
          </a:p>
        </p:txBody>
      </p:sp>
    </p:spTree>
    <p:extLst>
      <p:ext uri="{BB962C8B-B14F-4D97-AF65-F5344CB8AC3E}">
        <p14:creationId xmlns:p14="http://schemas.microsoft.com/office/powerpoint/2010/main" val="22749993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b="1"/>
            </a:lvl1pPr>
          </a:lstStyle>
          <a:p>
            <a:pPr>
              <a:defRPr/>
            </a:pPr>
            <a:fld id="{F4FD6129-CCA3-4CEC-AEB7-854B90A3F3E3}" type="datetimeFigureOut">
              <a:rPr lang="en-US"/>
              <a:pPr>
                <a:defRPr/>
              </a:pPr>
              <a:t>5/12/2014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vl1pPr>
          </a:lstStyle>
          <a:p>
            <a:pPr>
              <a:defRPr/>
            </a:pPr>
            <a:fld id="{D6995DAB-A8CC-4C9C-9C6E-27116D007736}" type="slidenum">
              <a:rPr lang="en-US"/>
              <a:pPr>
                <a:defRPr/>
              </a:pPr>
              <a:t>‹#›</a:t>
            </a:fld>
            <a:endParaRPr lang="en-US" dirty="0"/>
          </a:p>
        </p:txBody>
      </p:sp>
    </p:spTree>
    <p:extLst>
      <p:ext uri="{BB962C8B-B14F-4D97-AF65-F5344CB8AC3E}">
        <p14:creationId xmlns:p14="http://schemas.microsoft.com/office/powerpoint/2010/main" val="24804361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vl1pPr>
          </a:lstStyle>
          <a:p>
            <a:pPr>
              <a:defRPr/>
            </a:pPr>
            <a:fld id="{968E9DD1-A0B1-47F7-A09F-4B829864678F}" type="datetimeFigureOut">
              <a:rPr lang="en-US"/>
              <a:pPr>
                <a:defRPr/>
              </a:pPr>
              <a:t>5/12/2014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vl1pPr>
          </a:lstStyle>
          <a:p>
            <a:pPr>
              <a:defRPr/>
            </a:pPr>
            <a:fld id="{E6A72174-97C0-43C7-9B9C-E802CC76FC16}" type="slidenum">
              <a:rPr lang="en-US"/>
              <a:pPr>
                <a:defRPr/>
              </a:pPr>
              <a:t>‹#›</a:t>
            </a:fld>
            <a:endParaRPr lang="en-US" dirty="0"/>
          </a:p>
        </p:txBody>
      </p:sp>
    </p:spTree>
    <p:extLst>
      <p:ext uri="{BB962C8B-B14F-4D97-AF65-F5344CB8AC3E}">
        <p14:creationId xmlns:p14="http://schemas.microsoft.com/office/powerpoint/2010/main" val="12696768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vl1pPr>
          </a:lstStyle>
          <a:p>
            <a:pPr>
              <a:defRPr/>
            </a:pPr>
            <a:fld id="{7B6CED53-EAFA-43C2-82A6-45F07DD654E3}" type="datetimeFigureOut">
              <a:rPr lang="en-US"/>
              <a:pPr>
                <a:defRPr/>
              </a:pPr>
              <a:t>5/12/2014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vl1pPr>
          </a:lstStyle>
          <a:p>
            <a:pPr>
              <a:defRPr/>
            </a:pPr>
            <a:fld id="{F1B3479E-D632-4401-ACFC-9516A98C61E2}" type="slidenum">
              <a:rPr lang="en-US"/>
              <a:pPr>
                <a:defRPr/>
              </a:pPr>
              <a:t>‹#›</a:t>
            </a:fld>
            <a:endParaRPr lang="en-US" dirty="0"/>
          </a:p>
        </p:txBody>
      </p:sp>
    </p:spTree>
    <p:extLst>
      <p:ext uri="{BB962C8B-B14F-4D97-AF65-F5344CB8AC3E}">
        <p14:creationId xmlns:p14="http://schemas.microsoft.com/office/powerpoint/2010/main" val="29072540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vl1pPr>
          </a:lstStyle>
          <a:p>
            <a:pPr>
              <a:defRPr/>
            </a:pPr>
            <a:fld id="{A0601C97-03BD-4300-9C97-FAD869276109}"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vl1pPr>
          </a:lstStyle>
          <a:p>
            <a:pPr>
              <a:defRPr/>
            </a:pPr>
            <a:fld id="{79517F34-125D-449C-9CB7-4366B0C5829F}" type="slidenum">
              <a:rPr lang="en-US"/>
              <a:pPr>
                <a:defRPr/>
              </a:pPr>
              <a:t>‹#›</a:t>
            </a:fld>
            <a:endParaRPr lang="en-US" dirty="0"/>
          </a:p>
        </p:txBody>
      </p:sp>
    </p:spTree>
    <p:extLst>
      <p:ext uri="{BB962C8B-B14F-4D97-AF65-F5344CB8AC3E}">
        <p14:creationId xmlns:p14="http://schemas.microsoft.com/office/powerpoint/2010/main" val="12930309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vl1pPr>
          </a:lstStyle>
          <a:p>
            <a:pPr>
              <a:defRPr/>
            </a:pPr>
            <a:fld id="{676917D7-96E8-4E74-BFC0-AA83803B3534}"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vl1pPr>
          </a:lstStyle>
          <a:p>
            <a:pPr>
              <a:defRPr/>
            </a:pPr>
            <a:fld id="{F90C4CB1-895E-4C94-BA40-D1339900E5B6}" type="slidenum">
              <a:rPr lang="en-US"/>
              <a:pPr>
                <a:defRPr/>
              </a:pPr>
              <a:t>‹#›</a:t>
            </a:fld>
            <a:endParaRPr lang="en-US" dirty="0"/>
          </a:p>
        </p:txBody>
      </p:sp>
    </p:spTree>
    <p:extLst>
      <p:ext uri="{BB962C8B-B14F-4D97-AF65-F5344CB8AC3E}">
        <p14:creationId xmlns:p14="http://schemas.microsoft.com/office/powerpoint/2010/main" val="117221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01A89407-BACD-4625-A6B3-50E83B77E27F}" type="slidenum">
              <a:rPr lang="en-US"/>
              <a:pPr>
                <a:defRPr/>
              </a:pPr>
              <a:t>‹#›</a:t>
            </a:fld>
            <a:endParaRPr lang="en-US"/>
          </a:p>
        </p:txBody>
      </p:sp>
    </p:spTree>
    <p:extLst>
      <p:ext uri="{BB962C8B-B14F-4D97-AF65-F5344CB8AC3E}">
        <p14:creationId xmlns:p14="http://schemas.microsoft.com/office/powerpoint/2010/main" val="251819372"/>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vl1pPr>
          </a:lstStyle>
          <a:p>
            <a:pPr>
              <a:defRPr/>
            </a:pPr>
            <a:fld id="{3711D59A-37BC-4FA5-A670-4F34D5D6B6A0}"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7BA147B2-021E-4DE0-BCBF-8436EE28FBAA}" type="slidenum">
              <a:rPr lang="en-US"/>
              <a:pPr>
                <a:defRPr/>
              </a:pPr>
              <a:t>‹#›</a:t>
            </a:fld>
            <a:endParaRPr lang="en-US" dirty="0"/>
          </a:p>
        </p:txBody>
      </p:sp>
    </p:spTree>
    <p:extLst>
      <p:ext uri="{BB962C8B-B14F-4D97-AF65-F5344CB8AC3E}">
        <p14:creationId xmlns:p14="http://schemas.microsoft.com/office/powerpoint/2010/main" val="18495363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latin typeface="Arial"/>
            </a:endParaRPr>
          </a:p>
        </p:txBody>
      </p:sp>
      <p:pic>
        <p:nvPicPr>
          <p:cNvPr id="5" name="Big Background Pic" descr="PPP_BUSI_TLE_Networking_2007.png"/>
          <p:cNvPicPr>
            <a:picLocks noChangeAspect="1"/>
          </p:cNvPicPr>
          <p:nvPr/>
        </p:nvPicPr>
        <p:blipFill>
          <a:blip r:embed="rId2" cstate="screen">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6" name="Rectangle 5"/>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7"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Bar Accent 2"/>
          <p:cNvSpPr/>
          <p:nvPr/>
        </p:nvSpPr>
        <p:spPr>
          <a:xfrm rot="5400000">
            <a:off x="8428037" y="-198437"/>
            <a:ext cx="136525"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pic>
        <p:nvPicPr>
          <p:cNvPr id="9" name="Lady" descr="PPP_BUSI_TLE_Networking_2007_elements3.jpg"/>
          <p:cNvPicPr>
            <a:picLocks noChangeAspect="1"/>
          </p:cNvPicPr>
          <p:nvPr/>
        </p:nvPicPr>
        <p:blipFill>
          <a:blip r:embed="rId3" cstate="screen"/>
          <a:srcRect/>
          <a:stretch>
            <a:fillRect/>
          </a:stretch>
        </p:blipFill>
        <p:spPr bwMode="auto">
          <a:xfrm>
            <a:off x="906463" y="152400"/>
            <a:ext cx="779462" cy="787400"/>
          </a:xfrm>
          <a:prstGeom prst="rect">
            <a:avLst/>
          </a:prstGeom>
          <a:noFill/>
          <a:ln w="3175">
            <a:solidFill>
              <a:schemeClr val="tx2"/>
            </a:solidFill>
            <a:miter lim="800000"/>
            <a:headEnd/>
            <a:tailEnd/>
          </a:ln>
        </p:spPr>
      </p:pic>
      <p:pic>
        <p:nvPicPr>
          <p:cNvPr id="10" name="Brown Suit Guy" descr="PPP_BUSI_TLE_Networking_2007_elements4.jpg"/>
          <p:cNvPicPr>
            <a:picLocks noChangeAspect="1"/>
          </p:cNvPicPr>
          <p:nvPr/>
        </p:nvPicPr>
        <p:blipFill>
          <a:blip r:embed="rId4" cstate="screen"/>
          <a:srcRect/>
          <a:stretch>
            <a:fillRect/>
          </a:stretch>
        </p:blipFill>
        <p:spPr bwMode="auto">
          <a:xfrm>
            <a:off x="127000" y="228600"/>
            <a:ext cx="657225" cy="657225"/>
          </a:xfrm>
          <a:prstGeom prst="rect">
            <a:avLst/>
          </a:prstGeom>
          <a:noFill/>
          <a:ln w="3175">
            <a:solidFill>
              <a:schemeClr val="tx2"/>
            </a:solidFill>
            <a:miter lim="800000"/>
            <a:headEnd/>
            <a:tailEnd/>
          </a:ln>
        </p:spPr>
      </p:pic>
      <p:pic>
        <p:nvPicPr>
          <p:cNvPr id="11" name="Back of Head" descr="PPP_BUSI_TLE_Networking_2007_elements2.jpg"/>
          <p:cNvPicPr preferRelativeResize="0">
            <a:picLocks/>
          </p:cNvPicPr>
          <p:nvPr/>
        </p:nvPicPr>
        <p:blipFill>
          <a:blip r:embed="rId5" cstate="screen"/>
          <a:srcRect/>
          <a:stretch>
            <a:fillRect/>
          </a:stretch>
        </p:blipFill>
        <p:spPr bwMode="auto">
          <a:xfrm>
            <a:off x="406400" y="762000"/>
            <a:ext cx="754063" cy="685800"/>
          </a:xfrm>
          <a:prstGeom prst="rect">
            <a:avLst/>
          </a:prstGeom>
          <a:noFill/>
          <a:ln w="3175">
            <a:solidFill>
              <a:schemeClr val="tx2"/>
            </a:solidFill>
            <a:miter lim="800000"/>
            <a:headEnd/>
            <a:tailEnd/>
          </a:ln>
        </p:spPr>
      </p:pic>
      <p:sp>
        <p:nvSpPr>
          <p:cNvPr id="2" name="Vertical Title 1"/>
          <p:cNvSpPr>
            <a:spLocks noGrp="1"/>
          </p:cNvSpPr>
          <p:nvPr>
            <p:ph type="title" orient="vert"/>
          </p:nvPr>
        </p:nvSpPr>
        <p:spPr>
          <a:xfrm>
            <a:off x="8001000" y="0"/>
            <a:ext cx="990600" cy="6858000"/>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67742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4"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latin typeface="Arial"/>
            </a:endParaRPr>
          </a:p>
        </p:txBody>
      </p:sp>
      <p:pic>
        <p:nvPicPr>
          <p:cNvPr id="5" name="Big Background Pic" descr="PPP_BUSI_TLE_Networking_2007.png"/>
          <p:cNvPicPr>
            <a:picLocks noChangeAspect="1"/>
          </p:cNvPicPr>
          <p:nvPr/>
        </p:nvPicPr>
        <p:blipFill>
          <a:blip r:embed="rId2" cstate="screen">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6" name="Rectangle 5"/>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7"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8" name="Bar Accent 2"/>
          <p:cNvSpPr/>
          <p:nvPr/>
        </p:nvSpPr>
        <p:spPr>
          <a:xfrm rot="5400000">
            <a:off x="8428037" y="-198437"/>
            <a:ext cx="136525"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endParaRPr>
          </a:p>
        </p:txBody>
      </p:sp>
      <p:sp>
        <p:nvSpPr>
          <p:cNvPr id="2" name="Vertical Title 1"/>
          <p:cNvSpPr>
            <a:spLocks noGrp="1"/>
          </p:cNvSpPr>
          <p:nvPr>
            <p:ph type="title" orient="vert"/>
          </p:nvPr>
        </p:nvSpPr>
        <p:spPr>
          <a:xfrm>
            <a:off x="8001000" y="0"/>
            <a:ext cx="990600" cy="6858000"/>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953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251575"/>
            <a:ext cx="2133600" cy="476250"/>
          </a:xfrm>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fontAlgn="base">
              <a:spcBef>
                <a:spcPct val="0"/>
              </a:spcBef>
              <a:spcAft>
                <a:spcPct val="0"/>
              </a:spcAft>
              <a:defRPr b="1"/>
            </a:lvl1pPr>
          </a:lstStyle>
          <a:p>
            <a:pPr>
              <a:defRPr/>
            </a:pPr>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fontAlgn="base">
              <a:spcBef>
                <a:spcPct val="0"/>
              </a:spcBef>
              <a:spcAft>
                <a:spcPct val="0"/>
              </a:spcAft>
              <a:defRPr b="1"/>
            </a:lvl1pPr>
          </a:lstStyle>
          <a:p>
            <a:pPr>
              <a:defRPr/>
            </a:pPr>
            <a:endParaRPr lang="en-US" dirty="0"/>
          </a:p>
        </p:txBody>
      </p:sp>
    </p:spTree>
    <p:extLst>
      <p:ext uri="{BB962C8B-B14F-4D97-AF65-F5344CB8AC3E}">
        <p14:creationId xmlns:p14="http://schemas.microsoft.com/office/powerpoint/2010/main" val="21269691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03671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7636495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0768202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803037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6954438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432045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B2EFDA8E-C777-415D-A09C-7852435FF593}" type="slidenum">
              <a:rPr lang="en-US"/>
              <a:pPr>
                <a:defRPr/>
              </a:pPr>
              <a:t>‹#›</a:t>
            </a:fld>
            <a:endParaRPr lang="en-US"/>
          </a:p>
        </p:txBody>
      </p:sp>
    </p:spTree>
    <p:extLst>
      <p:ext uri="{BB962C8B-B14F-4D97-AF65-F5344CB8AC3E}">
        <p14:creationId xmlns:p14="http://schemas.microsoft.com/office/powerpoint/2010/main" val="2204799229"/>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941321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28965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0743222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5109094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13423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6A15C353-4114-4099-94D3-2C37265762DF}" type="slidenum">
              <a:rPr lang="en-US"/>
              <a:pPr>
                <a:defRPr/>
              </a:pPr>
              <a:t>‹#›</a:t>
            </a:fld>
            <a:endParaRPr lang="en-US"/>
          </a:p>
        </p:txBody>
      </p:sp>
    </p:spTree>
    <p:extLst>
      <p:ext uri="{BB962C8B-B14F-4D97-AF65-F5344CB8AC3E}">
        <p14:creationId xmlns:p14="http://schemas.microsoft.com/office/powerpoint/2010/main" val="11312214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08AA82F6-A8B3-4103-9ADA-13F185EBCD26}" type="slidenum">
              <a:rPr lang="en-US"/>
              <a:pPr>
                <a:defRPr/>
              </a:pPr>
              <a:t>‹#›</a:t>
            </a:fld>
            <a:endParaRPr lang="en-US"/>
          </a:p>
        </p:txBody>
      </p:sp>
    </p:spTree>
    <p:extLst>
      <p:ext uri="{BB962C8B-B14F-4D97-AF65-F5344CB8AC3E}">
        <p14:creationId xmlns:p14="http://schemas.microsoft.com/office/powerpoint/2010/main" val="131169537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1"/>
            </a:lvl1pPr>
          </a:lstStyle>
          <a:p>
            <a:pPr>
              <a:defRPr/>
            </a:pPr>
            <a:endParaRPr lang="en-US"/>
          </a:p>
        </p:txBody>
      </p:sp>
      <p:sp>
        <p:nvSpPr>
          <p:cNvPr id="8" name="Rectangle 5"/>
          <p:cNvSpPr>
            <a:spLocks noGrp="1" noChangeArrowheads="1"/>
          </p:cNvSpPr>
          <p:nvPr>
            <p:ph type="ftr" sz="quarter" idx="11"/>
          </p:nvPr>
        </p:nvSpPr>
        <p:spPr/>
        <p:txBody>
          <a:bodyPr/>
          <a:lstStyle>
            <a:lvl1pPr>
              <a:defRPr kumimoji="1"/>
            </a:lvl1pPr>
          </a:lstStyle>
          <a:p>
            <a:pPr>
              <a:defRPr/>
            </a:pPr>
            <a:endParaRPr lang="en-US"/>
          </a:p>
        </p:txBody>
      </p:sp>
      <p:sp>
        <p:nvSpPr>
          <p:cNvPr id="9" name="Rectangle 6"/>
          <p:cNvSpPr>
            <a:spLocks noGrp="1" noChangeArrowheads="1"/>
          </p:cNvSpPr>
          <p:nvPr>
            <p:ph type="sldNum" sz="quarter" idx="12"/>
          </p:nvPr>
        </p:nvSpPr>
        <p:spPr/>
        <p:txBody>
          <a:bodyPr/>
          <a:lstStyle>
            <a:lvl1pPr>
              <a:defRPr kumimoji="1"/>
            </a:lvl1pPr>
          </a:lstStyle>
          <a:p>
            <a:pPr>
              <a:defRPr/>
            </a:pPr>
            <a:fld id="{669137C6-D8B4-49C6-BA9D-2689B90C834B}" type="slidenum">
              <a:rPr lang="en-US"/>
              <a:pPr>
                <a:defRPr/>
              </a:pPr>
              <a:t>‹#›</a:t>
            </a:fld>
            <a:endParaRPr lang="en-US"/>
          </a:p>
        </p:txBody>
      </p:sp>
    </p:spTree>
    <p:extLst>
      <p:ext uri="{BB962C8B-B14F-4D97-AF65-F5344CB8AC3E}">
        <p14:creationId xmlns:p14="http://schemas.microsoft.com/office/powerpoint/2010/main" val="246613346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1"/>
            </a:lvl1pPr>
          </a:lstStyle>
          <a:p>
            <a:pPr>
              <a:defRPr/>
            </a:pPr>
            <a:endParaRPr lang="en-US"/>
          </a:p>
        </p:txBody>
      </p:sp>
      <p:sp>
        <p:nvSpPr>
          <p:cNvPr id="4" name="Rectangle 5"/>
          <p:cNvSpPr>
            <a:spLocks noGrp="1" noChangeArrowheads="1"/>
          </p:cNvSpPr>
          <p:nvPr>
            <p:ph type="ftr" sz="quarter" idx="11"/>
          </p:nvPr>
        </p:nvSpPr>
        <p:spPr/>
        <p:txBody>
          <a:bodyPr/>
          <a:lstStyle>
            <a:lvl1pPr>
              <a:defRPr kumimoji="1"/>
            </a:lvl1pPr>
          </a:lstStyle>
          <a:p>
            <a:pPr>
              <a:defRPr/>
            </a:pPr>
            <a:endParaRPr lang="en-US"/>
          </a:p>
        </p:txBody>
      </p:sp>
      <p:sp>
        <p:nvSpPr>
          <p:cNvPr id="5" name="Rectangle 6"/>
          <p:cNvSpPr>
            <a:spLocks noGrp="1" noChangeArrowheads="1"/>
          </p:cNvSpPr>
          <p:nvPr>
            <p:ph type="sldNum" sz="quarter" idx="12"/>
          </p:nvPr>
        </p:nvSpPr>
        <p:spPr/>
        <p:txBody>
          <a:bodyPr/>
          <a:lstStyle>
            <a:lvl1pPr>
              <a:defRPr kumimoji="1"/>
            </a:lvl1pPr>
          </a:lstStyle>
          <a:p>
            <a:pPr>
              <a:defRPr/>
            </a:pPr>
            <a:fld id="{89894306-26BA-4242-B6EA-CAB6B52D599D}" type="slidenum">
              <a:rPr lang="en-US"/>
              <a:pPr>
                <a:defRPr/>
              </a:pPr>
              <a:t>‹#›</a:t>
            </a:fld>
            <a:endParaRPr lang="en-US"/>
          </a:p>
        </p:txBody>
      </p:sp>
    </p:spTree>
    <p:extLst>
      <p:ext uri="{BB962C8B-B14F-4D97-AF65-F5344CB8AC3E}">
        <p14:creationId xmlns:p14="http://schemas.microsoft.com/office/powerpoint/2010/main" val="5276520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vl1pPr>
          </a:lstStyle>
          <a:p>
            <a:pPr>
              <a:defRPr/>
            </a:pPr>
            <a:endParaRPr lang="en-US"/>
          </a:p>
        </p:txBody>
      </p:sp>
      <p:sp>
        <p:nvSpPr>
          <p:cNvPr id="3" name="Rectangle 5"/>
          <p:cNvSpPr>
            <a:spLocks noGrp="1" noChangeArrowheads="1"/>
          </p:cNvSpPr>
          <p:nvPr>
            <p:ph type="ftr" sz="quarter" idx="11"/>
          </p:nvPr>
        </p:nvSpPr>
        <p:spPr/>
        <p:txBody>
          <a:bodyPr/>
          <a:lstStyle>
            <a:lvl1pPr>
              <a:defRPr kumimoji="1"/>
            </a:lvl1pPr>
          </a:lstStyle>
          <a:p>
            <a:pPr>
              <a:defRPr/>
            </a:pPr>
            <a:endParaRPr lang="en-US"/>
          </a:p>
        </p:txBody>
      </p:sp>
      <p:sp>
        <p:nvSpPr>
          <p:cNvPr id="4" name="Rectangle 6"/>
          <p:cNvSpPr>
            <a:spLocks noGrp="1" noChangeArrowheads="1"/>
          </p:cNvSpPr>
          <p:nvPr>
            <p:ph type="sldNum" sz="quarter" idx="12"/>
          </p:nvPr>
        </p:nvSpPr>
        <p:spPr/>
        <p:txBody>
          <a:bodyPr/>
          <a:lstStyle>
            <a:lvl1pPr>
              <a:defRPr kumimoji="1"/>
            </a:lvl1pPr>
          </a:lstStyle>
          <a:p>
            <a:pPr>
              <a:defRPr/>
            </a:pPr>
            <a:fld id="{1BEA7B08-C264-4C3C-9353-5E25752A43AC}" type="slidenum">
              <a:rPr lang="en-US"/>
              <a:pPr>
                <a:defRPr/>
              </a:pPr>
              <a:t>‹#›</a:t>
            </a:fld>
            <a:endParaRPr lang="en-US"/>
          </a:p>
        </p:txBody>
      </p:sp>
    </p:spTree>
    <p:extLst>
      <p:ext uri="{BB962C8B-B14F-4D97-AF65-F5344CB8AC3E}">
        <p14:creationId xmlns:p14="http://schemas.microsoft.com/office/powerpoint/2010/main" val="145961213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CCAF8E73-F0C1-4B56-9E31-2A288943E45F}" type="slidenum">
              <a:rPr lang="en-US"/>
              <a:pPr>
                <a:defRPr/>
              </a:pPr>
              <a:t>‹#›</a:t>
            </a:fld>
            <a:endParaRPr lang="en-US"/>
          </a:p>
        </p:txBody>
      </p:sp>
    </p:spTree>
    <p:extLst>
      <p:ext uri="{BB962C8B-B14F-4D97-AF65-F5344CB8AC3E}">
        <p14:creationId xmlns:p14="http://schemas.microsoft.com/office/powerpoint/2010/main" val="176367107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4202637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475E6BA7-9C21-4238-9A66-DE1692BEDC87}" type="slidenum">
              <a:rPr lang="en-US"/>
              <a:pPr>
                <a:defRPr/>
              </a:pPr>
              <a:t>‹#›</a:t>
            </a:fld>
            <a:endParaRPr lang="en-US"/>
          </a:p>
        </p:txBody>
      </p:sp>
    </p:spTree>
    <p:extLst>
      <p:ext uri="{BB962C8B-B14F-4D97-AF65-F5344CB8AC3E}">
        <p14:creationId xmlns:p14="http://schemas.microsoft.com/office/powerpoint/2010/main" val="37297538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657B4497-AB02-47A2-8DEB-65EF1289C661}" type="slidenum">
              <a:rPr lang="en-US"/>
              <a:pPr>
                <a:defRPr/>
              </a:pPr>
              <a:t>‹#›</a:t>
            </a:fld>
            <a:endParaRPr lang="en-US"/>
          </a:p>
        </p:txBody>
      </p:sp>
    </p:spTree>
    <p:extLst>
      <p:ext uri="{BB962C8B-B14F-4D97-AF65-F5344CB8AC3E}">
        <p14:creationId xmlns:p14="http://schemas.microsoft.com/office/powerpoint/2010/main" val="293736529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79C6D410-2880-49CC-A092-0F030081DB32}" type="slidenum">
              <a:rPr lang="en-US"/>
              <a:pPr>
                <a:defRPr/>
              </a:pPr>
              <a:t>‹#›</a:t>
            </a:fld>
            <a:endParaRPr lang="en-US"/>
          </a:p>
        </p:txBody>
      </p:sp>
    </p:spTree>
    <p:extLst>
      <p:ext uri="{BB962C8B-B14F-4D97-AF65-F5344CB8AC3E}">
        <p14:creationId xmlns:p14="http://schemas.microsoft.com/office/powerpoint/2010/main" val="111491264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kumimoji="1"/>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kumimoji="1"/>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kumimoji="1"/>
            </a:lvl1pPr>
          </a:lstStyle>
          <a:p>
            <a:pPr>
              <a:defRPr/>
            </a:pPr>
            <a:fld id="{E6B57501-FF45-4EC1-98D8-99F1A63573CD}" type="slidenum">
              <a:rPr lang="en-US"/>
              <a:pPr>
                <a:defRPr/>
              </a:pPr>
              <a:t>‹#›</a:t>
            </a:fld>
            <a:endParaRPr lang="en-US"/>
          </a:p>
        </p:txBody>
      </p:sp>
    </p:spTree>
    <p:extLst>
      <p:ext uri="{BB962C8B-B14F-4D97-AF65-F5344CB8AC3E}">
        <p14:creationId xmlns:p14="http://schemas.microsoft.com/office/powerpoint/2010/main" val="154078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Arial" pitchFamily="34"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Arial" pitchFamily="34" charset="0"/>
                <a:ea typeface="ＭＳ Ｐゴシック" pitchFamily="34" charset="-128"/>
                <a:cs typeface="+mn-cs"/>
              </a:defRPr>
            </a:lvl1pPr>
          </a:lstStyle>
          <a:p>
            <a:pPr>
              <a:defRPr/>
            </a:pPr>
            <a:fld id="{D7965B14-A66D-4A6D-9BE5-40D1C71FFCFC}" type="slidenum">
              <a:rPr lang="en-US"/>
              <a:pPr>
                <a:defRPr/>
              </a:pPr>
              <a:t>‹#›</a:t>
            </a:fld>
            <a:endParaRPr lang="en-US" dirty="0"/>
          </a:p>
        </p:txBody>
      </p:sp>
    </p:spTree>
    <p:extLst>
      <p:ext uri="{BB962C8B-B14F-4D97-AF65-F5344CB8AC3E}">
        <p14:creationId xmlns:p14="http://schemas.microsoft.com/office/powerpoint/2010/main" val="131786480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4FF8F985-DD7A-4F99-927C-81456422E073}" type="slidenum">
              <a:rPr lang="en-US"/>
              <a:pPr>
                <a:defRPr/>
              </a:pPr>
              <a:t>‹#›</a:t>
            </a:fld>
            <a:endParaRPr lang="en-US" dirty="0"/>
          </a:p>
        </p:txBody>
      </p:sp>
    </p:spTree>
    <p:extLst>
      <p:ext uri="{BB962C8B-B14F-4D97-AF65-F5344CB8AC3E}">
        <p14:creationId xmlns:p14="http://schemas.microsoft.com/office/powerpoint/2010/main" val="2888141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tint val="95000"/>
                  </a:prstClr>
                </a:solidFill>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tint val="95000"/>
                  </a:prstClr>
                </a:solidFill>
                <a:latin typeface="Arial" pitchFamily="34"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tint val="95000"/>
                  </a:prstClr>
                </a:solidFill>
                <a:latin typeface="Arial" pitchFamily="34" charset="0"/>
                <a:ea typeface="ＭＳ Ｐゴシック" pitchFamily="34" charset="-128"/>
                <a:cs typeface="+mn-cs"/>
              </a:defRPr>
            </a:lvl1pPr>
          </a:lstStyle>
          <a:p>
            <a:pPr>
              <a:defRPr/>
            </a:pPr>
            <a:fld id="{C95D425D-CE42-4D6D-A832-F3B0AFDB2E33}" type="slidenum">
              <a:rPr lang="en-US"/>
              <a:pPr>
                <a:defRPr/>
              </a:pPr>
              <a:t>‹#›</a:t>
            </a:fld>
            <a:endParaRPr lang="en-US" dirty="0"/>
          </a:p>
        </p:txBody>
      </p:sp>
    </p:spTree>
    <p:extLst>
      <p:ext uri="{BB962C8B-B14F-4D97-AF65-F5344CB8AC3E}">
        <p14:creationId xmlns:p14="http://schemas.microsoft.com/office/powerpoint/2010/main" val="51045910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B7327769-1765-4368-BF46-9E13E8352749}" type="slidenum">
              <a:rPr lang="en-US"/>
              <a:pPr>
                <a:defRPr/>
              </a:pPr>
              <a:t>‹#›</a:t>
            </a:fld>
            <a:endParaRPr lang="en-US" dirty="0"/>
          </a:p>
        </p:txBody>
      </p:sp>
    </p:spTree>
    <p:extLst>
      <p:ext uri="{BB962C8B-B14F-4D97-AF65-F5344CB8AC3E}">
        <p14:creationId xmlns:p14="http://schemas.microsoft.com/office/powerpoint/2010/main" val="346349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A8DD6452-2E3E-4316-8283-D9B12A52ACF1}" type="slidenum">
              <a:rPr lang="en-US"/>
              <a:pPr>
                <a:defRPr/>
              </a:pPr>
              <a:t>‹#›</a:t>
            </a:fld>
            <a:endParaRPr lang="en-US" dirty="0"/>
          </a:p>
        </p:txBody>
      </p:sp>
    </p:spTree>
    <p:extLst>
      <p:ext uri="{BB962C8B-B14F-4D97-AF65-F5344CB8AC3E}">
        <p14:creationId xmlns:p14="http://schemas.microsoft.com/office/powerpoint/2010/main" val="2756021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F7099417-D95A-47A9-92D6-0097BD95D4B9}" type="slidenum">
              <a:rPr lang="en-US"/>
              <a:pPr>
                <a:defRPr/>
              </a:pPr>
              <a:t>‹#›</a:t>
            </a:fld>
            <a:endParaRPr lang="en-US" dirty="0"/>
          </a:p>
        </p:txBody>
      </p:sp>
    </p:spTree>
    <p:extLst>
      <p:ext uri="{BB962C8B-B14F-4D97-AF65-F5344CB8AC3E}">
        <p14:creationId xmlns:p14="http://schemas.microsoft.com/office/powerpoint/2010/main" val="176030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0989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7E631984-C7F9-4636-96AE-3096F609A1F2}" type="slidenum">
              <a:rPr lang="en-US"/>
              <a:pPr>
                <a:defRPr/>
              </a:pPr>
              <a:t>‹#›</a:t>
            </a:fld>
            <a:endParaRPr lang="en-US" dirty="0"/>
          </a:p>
        </p:txBody>
      </p:sp>
    </p:spTree>
    <p:extLst>
      <p:ext uri="{BB962C8B-B14F-4D97-AF65-F5344CB8AC3E}">
        <p14:creationId xmlns:p14="http://schemas.microsoft.com/office/powerpoint/2010/main" val="208650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7FC8AB93-2178-4D36-9AC3-A24CF3F62149}" type="slidenum">
              <a:rPr lang="en-US"/>
              <a:pPr>
                <a:defRPr/>
              </a:pPr>
              <a:t>‹#›</a:t>
            </a:fld>
            <a:endParaRPr lang="en-US" dirty="0"/>
          </a:p>
        </p:txBody>
      </p:sp>
    </p:spTree>
    <p:extLst>
      <p:ext uri="{BB962C8B-B14F-4D97-AF65-F5344CB8AC3E}">
        <p14:creationId xmlns:p14="http://schemas.microsoft.com/office/powerpoint/2010/main" val="2315975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fontAlgn="base">
              <a:spcBef>
                <a:spcPct val="0"/>
              </a:spcBef>
              <a:spcAft>
                <a:spcPct val="0"/>
              </a:spcAft>
              <a:defRPr>
                <a:solidFill>
                  <a:prstClr val="white">
                    <a:shade val="50000"/>
                  </a:prstClr>
                </a:solidFill>
                <a:latin typeface="Arial" pitchFamily="34" charset="0"/>
                <a:ea typeface="ＭＳ Ｐゴシック" pitchFamily="34" charset="-128"/>
                <a:cs typeface="+mn-cs"/>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779DFB15-FA31-4AF1-B95E-7B212B67C192}" type="slidenum">
              <a:rPr lang="en-US"/>
              <a:pPr>
                <a:defRPr/>
              </a:pPr>
              <a:t>‹#›</a:t>
            </a:fld>
            <a:endParaRPr lang="en-US" dirty="0"/>
          </a:p>
        </p:txBody>
      </p:sp>
    </p:spTree>
    <p:extLst>
      <p:ext uri="{BB962C8B-B14F-4D97-AF65-F5344CB8AC3E}">
        <p14:creationId xmlns:p14="http://schemas.microsoft.com/office/powerpoint/2010/main" val="383054783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D3C5284-5500-41F6-ABF7-BBEE332E0368}" type="slidenum">
              <a:rPr lang="en-US"/>
              <a:pPr>
                <a:defRPr/>
              </a:pPr>
              <a:t>‹#›</a:t>
            </a:fld>
            <a:endParaRPr lang="en-US" dirty="0"/>
          </a:p>
        </p:txBody>
      </p:sp>
    </p:spTree>
    <p:extLst>
      <p:ext uri="{BB962C8B-B14F-4D97-AF65-F5344CB8AC3E}">
        <p14:creationId xmlns:p14="http://schemas.microsoft.com/office/powerpoint/2010/main" val="3613444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E229B163-09AE-4715-9617-6E19CB80CF7A}" type="datetimeFigureOut">
              <a:rPr lang="en-US"/>
              <a:pPr>
                <a:defRPr/>
              </a:pPr>
              <a:t>5/12/2014</a:t>
            </a:fld>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cs typeface="+mn-cs"/>
              </a:defRPr>
            </a:lvl1pPr>
          </a:lstStyle>
          <a:p>
            <a:pPr>
              <a:defRPr/>
            </a:pPr>
            <a:fld id="{A48A3118-E903-469F-A057-ACDC0ED8699E}" type="slidenum">
              <a:rPr lang="en-US"/>
              <a:pPr>
                <a:defRPr/>
              </a:pPr>
              <a:t>‹#›</a:t>
            </a:fld>
            <a:endParaRPr lang="en-US" dirty="0"/>
          </a:p>
        </p:txBody>
      </p:sp>
    </p:spTree>
    <p:extLst>
      <p:ext uri="{BB962C8B-B14F-4D97-AF65-F5344CB8AC3E}">
        <p14:creationId xmlns:p14="http://schemas.microsoft.com/office/powerpoint/2010/main" val="60704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354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94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388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39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61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55309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029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8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603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362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509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4F906-2039-4CE4-8238-A9C1B7E33EC3}"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DE4D9C-23E7-4182-8F08-F5DCA4B533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59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859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513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034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61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876861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07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355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919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487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394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8711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5310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327742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348953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9198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15865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4219066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8" name="Footer Placeholder 7"/>
          <p:cNvSpPr>
            <a:spLocks noGrp="1"/>
          </p:cNvSpPr>
          <p:nvPr>
            <p:ph type="ftr" sz="quarter" idx="11"/>
          </p:nvPr>
        </p:nvSpPr>
        <p:spPr/>
        <p:txBody>
          <a:bodyPr/>
          <a:lstStyle/>
          <a:p>
            <a:endParaRPr lang="en-US">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277043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4" name="Footer Placeholder 3"/>
          <p:cNvSpPr>
            <a:spLocks noGrp="1"/>
          </p:cNvSpPr>
          <p:nvPr>
            <p:ph type="ftr" sz="quarter" idx="11"/>
          </p:nvPr>
        </p:nvSpPr>
        <p:spPr/>
        <p:txBody>
          <a:bodyPr/>
          <a:lstStyle/>
          <a:p>
            <a:endParaRPr lang="en-US">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0536545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3" name="Footer Placeholder 2"/>
          <p:cNvSpPr>
            <a:spLocks noGrp="1"/>
          </p:cNvSpPr>
          <p:nvPr>
            <p:ph type="ftr" sz="quarter" idx="11"/>
          </p:nvPr>
        </p:nvSpPr>
        <p:spPr/>
        <p:txBody>
          <a:bodyPr/>
          <a:lstStyle/>
          <a:p>
            <a:endParaRPr lang="en-US">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4204158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068727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6" name="Footer Placeholder 5"/>
          <p:cNvSpPr>
            <a:spLocks noGrp="1"/>
          </p:cNvSpPr>
          <p:nvPr>
            <p:ph type="ftr" sz="quarter" idx="11"/>
          </p:nvPr>
        </p:nvSpPr>
        <p:spPr/>
        <p:txBody>
          <a:bodyPr/>
          <a:lstStyle/>
          <a:p>
            <a:endParaRPr lang="en-US">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2557304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3772596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5/12/2014</a:t>
            </a:fld>
            <a:endParaRPr lang="en-US">
              <a:solidFill>
                <a:srgbClr val="DDDEDD">
                  <a:tint val="75000"/>
                </a:srgbClr>
              </a:solidFill>
            </a:endParaRPr>
          </a:p>
        </p:txBody>
      </p:sp>
      <p:sp>
        <p:nvSpPr>
          <p:cNvPr id="5" name="Footer Placeholder 4"/>
          <p:cNvSpPr>
            <a:spLocks noGrp="1"/>
          </p:cNvSpPr>
          <p:nvPr>
            <p:ph type="ftr" sz="quarter" idx="11"/>
          </p:nvPr>
        </p:nvSpPr>
        <p:spPr/>
        <p:txBody>
          <a:bodyPr/>
          <a:lstStyle/>
          <a:p>
            <a:endParaRPr lang="en-US">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a:solidFill>
                <a:srgbClr val="DDDEDD">
                  <a:tint val="75000"/>
                </a:srgbClr>
              </a:solidFill>
            </a:endParaRPr>
          </a:p>
        </p:txBody>
      </p:sp>
    </p:spTree>
    <p:extLst>
      <p:ext uri="{BB962C8B-B14F-4D97-AF65-F5344CB8AC3E}">
        <p14:creationId xmlns:p14="http://schemas.microsoft.com/office/powerpoint/2010/main" val="1636614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D74C3FD2-F9DB-4B21-9EAE-AE5C1CE20A51}" type="datetime1">
              <a:rPr lang="en-US"/>
              <a:pPr>
                <a:defRPr/>
              </a:pPr>
              <a:t>5/12/2014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699653C4-9CC8-4DAF-ACD2-722AEFA446D9}" type="slidenum">
              <a:rPr lang="en-US"/>
              <a:pPr>
                <a:defRPr/>
              </a:pPr>
              <a:t>‹#›</a:t>
            </a:fld>
            <a:endParaRPr lang="en-US"/>
          </a:p>
        </p:txBody>
      </p:sp>
    </p:spTree>
    <p:extLst>
      <p:ext uri="{BB962C8B-B14F-4D97-AF65-F5344CB8AC3E}">
        <p14:creationId xmlns:p14="http://schemas.microsoft.com/office/powerpoint/2010/main" val="26256853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EE66F511-FAFE-4E44-9895-7E0E73AC7507}" type="datetime1">
              <a:rPr lang="en-US"/>
              <a:pPr>
                <a:defRPr/>
              </a:pPr>
              <a:t>5/12/2014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A214E280-4218-4CE0-99C0-7F364BA03DB0}" type="slidenum">
              <a:rPr lang="en-US"/>
              <a:pPr>
                <a:defRPr/>
              </a:pPr>
              <a:t>‹#›</a:t>
            </a:fld>
            <a:endParaRPr lang="en-US"/>
          </a:p>
        </p:txBody>
      </p:sp>
    </p:spTree>
    <p:extLst>
      <p:ext uri="{BB962C8B-B14F-4D97-AF65-F5344CB8AC3E}">
        <p14:creationId xmlns:p14="http://schemas.microsoft.com/office/powerpoint/2010/main" val="348418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45181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n-ea"/>
              </a:defRPr>
            </a:lvl1pPr>
          </a:lstStyle>
          <a:p>
            <a:pPr>
              <a:defRPr/>
            </a:pPr>
            <a:fld id="{E6DFB6FA-30DC-4194-8A3A-DFCC1288230B}" type="datetime1">
              <a:rPr lang="en-US"/>
              <a:pPr>
                <a:defRPr/>
              </a:pPr>
              <a:t>5/12/2014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B146DCA5-4563-4F82-98D7-F261F5868366}" type="slidenum">
              <a:rPr lang="en-US"/>
              <a:pPr>
                <a:defRPr/>
              </a:pPr>
              <a:t>‹#›</a:t>
            </a:fld>
            <a:endParaRPr lang="en-US"/>
          </a:p>
        </p:txBody>
      </p:sp>
    </p:spTree>
    <p:extLst>
      <p:ext uri="{BB962C8B-B14F-4D97-AF65-F5344CB8AC3E}">
        <p14:creationId xmlns:p14="http://schemas.microsoft.com/office/powerpoint/2010/main" val="2751762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mn-ea"/>
              </a:defRPr>
            </a:lvl1pPr>
          </a:lstStyle>
          <a:p>
            <a:pPr>
              <a:defRPr/>
            </a:pPr>
            <a:fld id="{508592AA-AC3B-4C1E-9A82-431AC535FAE1}" type="datetime1">
              <a:rPr lang="en-US"/>
              <a:pPr>
                <a:defRPr/>
              </a:pPr>
              <a:t>5/12/2014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20B53522-8025-4280-8519-1C6FB1A4043B}" type="slidenum">
              <a:rPr lang="en-US"/>
              <a:pPr>
                <a:defRPr/>
              </a:pPr>
              <a:t>‹#›</a:t>
            </a:fld>
            <a:endParaRPr lang="en-US"/>
          </a:p>
        </p:txBody>
      </p:sp>
    </p:spTree>
    <p:extLst>
      <p:ext uri="{BB962C8B-B14F-4D97-AF65-F5344CB8AC3E}">
        <p14:creationId xmlns:p14="http://schemas.microsoft.com/office/powerpoint/2010/main" val="1536214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mn-ea"/>
              </a:defRPr>
            </a:lvl1pPr>
          </a:lstStyle>
          <a:p>
            <a:pPr>
              <a:defRPr/>
            </a:pPr>
            <a:fld id="{CAC045B4-4566-47F7-B1E0-50AC942C99BA}" type="datetime1">
              <a:rPr lang="en-US"/>
              <a:pPr>
                <a:defRPr/>
              </a:pPr>
              <a:t>5/12/2014</a:t>
            </a:fld>
            <a:endParaRPr lang="en-US"/>
          </a:p>
        </p:txBody>
      </p:sp>
      <p:sp>
        <p:nvSpPr>
          <p:cNvPr id="8"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mn-ea"/>
              </a:defRPr>
            </a:lvl1pPr>
          </a:lstStyle>
          <a:p>
            <a:pPr>
              <a:defRPr/>
            </a:pPr>
            <a:fld id="{AFF0FED4-3AE9-47B5-B1C3-AB8F0448F185}" type="slidenum">
              <a:rPr lang="en-US"/>
              <a:pPr>
                <a:defRPr/>
              </a:pPr>
              <a:t>‹#›</a:t>
            </a:fld>
            <a:endParaRPr lang="en-US"/>
          </a:p>
        </p:txBody>
      </p:sp>
    </p:spTree>
    <p:extLst>
      <p:ext uri="{BB962C8B-B14F-4D97-AF65-F5344CB8AC3E}">
        <p14:creationId xmlns:p14="http://schemas.microsoft.com/office/powerpoint/2010/main" val="1128788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mn-ea"/>
              </a:defRPr>
            </a:lvl1pPr>
          </a:lstStyle>
          <a:p>
            <a:pPr>
              <a:defRPr/>
            </a:pPr>
            <a:fld id="{93A3EDFB-2560-4E42-8CBE-26EDF489A862}" type="datetime1">
              <a:rPr lang="en-US"/>
              <a:pPr>
                <a:defRPr/>
              </a:pPr>
              <a:t>5/12/2014</a:t>
            </a:fld>
            <a:endParaRPr lang="en-US"/>
          </a:p>
        </p:txBody>
      </p:sp>
      <p:sp>
        <p:nvSpPr>
          <p:cNvPr id="4"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mn-ea"/>
              </a:defRPr>
            </a:lvl1pPr>
          </a:lstStyle>
          <a:p>
            <a:pPr>
              <a:defRPr/>
            </a:pPr>
            <a:fld id="{53E4CFE0-E88F-4E83-85AE-4E5B4FE3081C}" type="slidenum">
              <a:rPr lang="en-US"/>
              <a:pPr>
                <a:defRPr/>
              </a:pPr>
              <a:t>‹#›</a:t>
            </a:fld>
            <a:endParaRPr lang="en-US"/>
          </a:p>
        </p:txBody>
      </p:sp>
    </p:spTree>
    <p:extLst>
      <p:ext uri="{BB962C8B-B14F-4D97-AF65-F5344CB8AC3E}">
        <p14:creationId xmlns:p14="http://schemas.microsoft.com/office/powerpoint/2010/main" val="150368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n-ea"/>
              </a:defRPr>
            </a:lvl1pPr>
          </a:lstStyle>
          <a:p>
            <a:pPr>
              <a:defRPr/>
            </a:pPr>
            <a:fld id="{7F7812D6-56BD-4E66-B87B-1872ADFEB821}" type="datetime1">
              <a:rPr lang="en-US"/>
              <a:pPr>
                <a:defRPr/>
              </a:pPr>
              <a:t>5/12/2014</a:t>
            </a:fld>
            <a:endParaRPr lang="en-US"/>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mn-ea"/>
              </a:defRPr>
            </a:lvl1pPr>
          </a:lstStyle>
          <a:p>
            <a:pPr>
              <a:defRPr/>
            </a:pPr>
            <a:fld id="{6DD8FB8F-CA9C-4263-9546-6D188E1E44A4}" type="slidenum">
              <a:rPr lang="en-US"/>
              <a:pPr>
                <a:defRPr/>
              </a:pPr>
              <a:t>‹#›</a:t>
            </a:fld>
            <a:endParaRPr lang="en-US"/>
          </a:p>
        </p:txBody>
      </p:sp>
    </p:spTree>
    <p:extLst>
      <p:ext uri="{BB962C8B-B14F-4D97-AF65-F5344CB8AC3E}">
        <p14:creationId xmlns:p14="http://schemas.microsoft.com/office/powerpoint/2010/main" val="2291808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n-ea"/>
              </a:defRPr>
            </a:lvl1pPr>
          </a:lstStyle>
          <a:p>
            <a:pPr>
              <a:defRPr/>
            </a:pPr>
            <a:fld id="{BA44A99D-C622-48DE-8655-702FD9A21829}" type="datetime1">
              <a:rPr lang="en-US"/>
              <a:pPr>
                <a:defRPr/>
              </a:pPr>
              <a:t>5/12/2014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0270C132-8964-4D60-A11F-D5345D4CB6A2}" type="slidenum">
              <a:rPr lang="en-US"/>
              <a:pPr>
                <a:defRPr/>
              </a:pPr>
              <a:t>‹#›</a:t>
            </a:fld>
            <a:endParaRPr lang="en-US"/>
          </a:p>
        </p:txBody>
      </p:sp>
    </p:spTree>
    <p:extLst>
      <p:ext uri="{BB962C8B-B14F-4D97-AF65-F5344CB8AC3E}">
        <p14:creationId xmlns:p14="http://schemas.microsoft.com/office/powerpoint/2010/main" val="2138031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mn-ea"/>
              </a:defRPr>
            </a:lvl1pPr>
          </a:lstStyle>
          <a:p>
            <a:pPr>
              <a:defRPr/>
            </a:pPr>
            <a:fld id="{80DDFB49-CA2C-4653-ABA8-B5717BE4041D}" type="datetime1">
              <a:rPr lang="en-US"/>
              <a:pPr>
                <a:defRPr/>
              </a:pPr>
              <a:t>5/12/2014</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E9CC5B85-CDE0-4F08-AFD1-FA153F495184}" type="slidenum">
              <a:rPr lang="en-US"/>
              <a:pPr>
                <a:defRPr/>
              </a:pPr>
              <a:t>‹#›</a:t>
            </a:fld>
            <a:endParaRPr lang="en-US"/>
          </a:p>
        </p:txBody>
      </p:sp>
    </p:spTree>
    <p:extLst>
      <p:ext uri="{BB962C8B-B14F-4D97-AF65-F5344CB8AC3E}">
        <p14:creationId xmlns:p14="http://schemas.microsoft.com/office/powerpoint/2010/main" val="34552998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6A2757CA-2C7D-43B8-8A80-7E174EE824B9}" type="datetime1">
              <a:rPr lang="en-US"/>
              <a:pPr>
                <a:defRPr/>
              </a:pPr>
              <a:t>5/12/2014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959173FD-5E4C-428A-8D79-89E25F856E17}" type="slidenum">
              <a:rPr lang="en-US"/>
              <a:pPr>
                <a:defRPr/>
              </a:pPr>
              <a:t>‹#›</a:t>
            </a:fld>
            <a:endParaRPr lang="en-US"/>
          </a:p>
        </p:txBody>
      </p:sp>
    </p:spTree>
    <p:extLst>
      <p:ext uri="{BB962C8B-B14F-4D97-AF65-F5344CB8AC3E}">
        <p14:creationId xmlns:p14="http://schemas.microsoft.com/office/powerpoint/2010/main" val="114544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n-ea"/>
              </a:defRPr>
            </a:lvl1pPr>
          </a:lstStyle>
          <a:p>
            <a:pPr>
              <a:defRPr/>
            </a:pPr>
            <a:fld id="{7D0C3E13-7C93-40DC-B77E-4D8487F81CAF}" type="datetime1">
              <a:rPr lang="en-US"/>
              <a:pPr>
                <a:defRPr/>
              </a:pPr>
              <a:t>5/12/2014</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C4543004-1089-4CD5-9800-55282490A887}" type="slidenum">
              <a:rPr lang="en-US"/>
              <a:pPr>
                <a:defRPr/>
              </a:pPr>
              <a:t>‹#›</a:t>
            </a:fld>
            <a:endParaRPr lang="en-US"/>
          </a:p>
        </p:txBody>
      </p:sp>
    </p:spTree>
    <p:extLst>
      <p:ext uri="{BB962C8B-B14F-4D97-AF65-F5344CB8AC3E}">
        <p14:creationId xmlns:p14="http://schemas.microsoft.com/office/powerpoint/2010/main" val="21074695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0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637622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807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84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500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815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11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293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369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0485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9662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807C6F-EEE6-4E85-982A-3851E1B75841}" type="datetimeFigureOut">
              <a:rPr lang="en-US">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CDCD7-ED9C-4249-9787-B83CDE0E880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73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5/12/2014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93210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0"/>
            <a:ext cx="9144000" cy="6858000"/>
            <a:chOff x="0" y="0"/>
            <a:chExt cx="9144000" cy="6858000"/>
          </a:xfrm>
        </p:grpSpPr>
        <p:pic>
          <p:nvPicPr>
            <p:cNvPr id="5" name="Big Background Pic" descr="PPP_BUSI_TLE_Networking_2007.pn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6" name="Middle BG"/>
            <p:cNvSpPr/>
            <p:nvPr/>
          </p:nvSpPr>
          <p:spPr>
            <a:xfrm>
              <a:off x="0" y="28194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nvGrpSpPr>
            <p:cNvPr id="7" name="Header"/>
            <p:cNvGrpSpPr>
              <a:grpSpLocks/>
            </p:cNvGrpSpPr>
            <p:nvPr/>
          </p:nvGrpSpPr>
          <p:grpSpPr bwMode="auto">
            <a:xfrm>
              <a:off x="0" y="0"/>
              <a:ext cx="9144000" cy="2819400"/>
              <a:chOff x="0" y="0"/>
              <a:chExt cx="9144000" cy="2819400"/>
            </a:xfrm>
          </p:grpSpPr>
          <p:sp>
            <p:nvSpPr>
              <p:cNvPr id="17" name="Rectangle 16"/>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8" name="Rectangle 17"/>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sp>
          <p:nvSpPr>
            <p:cNvPr id="8" name="Footer"/>
            <p:cNvSpPr/>
            <p:nvPr/>
          </p:nvSpPr>
          <p:spPr>
            <a:xfrm>
              <a:off x="0" y="510540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9" name="SubTitle Back"/>
            <p:cNvSpPr/>
            <p:nvPr/>
          </p:nvSpPr>
          <p:spPr>
            <a:xfrm>
              <a:off x="4176713" y="4546600"/>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nvGrpSpPr>
            <p:cNvPr id="10" name="Big Picture"/>
            <p:cNvGrpSpPr>
              <a:grpSpLocks/>
            </p:cNvGrpSpPr>
            <p:nvPr/>
          </p:nvGrpSpPr>
          <p:grpSpPr bwMode="auto">
            <a:xfrm>
              <a:off x="428625" y="1919288"/>
              <a:ext cx="4371975" cy="3686036"/>
              <a:chOff x="428625" y="1919288"/>
              <a:chExt cx="4371975" cy="3686036"/>
            </a:xfrm>
          </p:grpSpPr>
          <p:pic>
            <p:nvPicPr>
              <p:cNvPr id="15" name="Picture 27" descr="PPP_BUSI_TLE_Networking_2007_elements.jpg"/>
              <p:cNvPicPr>
                <a:picLocks noChangeAspect="1"/>
              </p:cNvPicPr>
              <p:nvPr userDrawn="1"/>
            </p:nvPicPr>
            <p:blipFill>
              <a:blip r:embed="rId3" cstate="screen"/>
              <a:srcRect/>
              <a:stretch>
                <a:fillRect/>
              </a:stretch>
            </p:blipFill>
            <p:spPr bwMode="auto">
              <a:xfrm>
                <a:off x="428625" y="2019300"/>
                <a:ext cx="4267200" cy="3586024"/>
              </a:xfrm>
              <a:prstGeom prst="rect">
                <a:avLst/>
              </a:prstGeom>
              <a:noFill/>
              <a:ln w="3175">
                <a:solidFill>
                  <a:schemeClr val="accent1"/>
                </a:solidFill>
                <a:miter lim="800000"/>
                <a:headEnd/>
                <a:tailEnd/>
              </a:ln>
            </p:spPr>
          </p:pic>
          <p:sp>
            <p:nvSpPr>
              <p:cNvPr id="16" name="Rectangle 9"/>
              <p:cNvSpPr/>
              <p:nvPr userDrawn="1"/>
            </p:nvSpPr>
            <p:spPr>
              <a:xfrm>
                <a:off x="533400" y="1919288"/>
                <a:ext cx="4267200" cy="3581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grpSp>
          <p:nvGrpSpPr>
            <p:cNvPr id="11" name="Small Pics"/>
            <p:cNvGrpSpPr>
              <a:grpSpLocks/>
            </p:cNvGrpSpPr>
            <p:nvPr/>
          </p:nvGrpSpPr>
          <p:grpSpPr bwMode="auto">
            <a:xfrm>
              <a:off x="1828800" y="3333750"/>
              <a:ext cx="3286125" cy="2472407"/>
              <a:chOff x="1828800" y="3333750"/>
              <a:chExt cx="3286125" cy="2472407"/>
            </a:xfrm>
          </p:grpSpPr>
          <p:pic>
            <p:nvPicPr>
              <p:cNvPr id="12" name="Lady" descr="PPP_BUSI_TLE_Networking_2007_elements3.jpg"/>
              <p:cNvPicPr>
                <a:picLocks noChangeAspect="1"/>
              </p:cNvPicPr>
              <p:nvPr userDrawn="1"/>
            </p:nvPicPr>
            <p:blipFill>
              <a:blip r:embed="rId4" cstate="screen"/>
              <a:srcRect/>
              <a:stretch>
                <a:fillRect/>
              </a:stretch>
            </p:blipFill>
            <p:spPr bwMode="auto">
              <a:xfrm>
                <a:off x="1828800" y="4601028"/>
                <a:ext cx="1216152" cy="1205129"/>
              </a:xfrm>
              <a:prstGeom prst="rect">
                <a:avLst/>
              </a:prstGeom>
              <a:noFill/>
              <a:ln w="3175">
                <a:solidFill>
                  <a:schemeClr val="tx2"/>
                </a:solidFill>
                <a:miter lim="800000"/>
                <a:headEnd/>
                <a:tailEnd/>
              </a:ln>
            </p:spPr>
          </p:pic>
          <p:pic>
            <p:nvPicPr>
              <p:cNvPr id="13" name="Back of Head" descr="PPP_BUSI_TLE_Networking_2007_elements2.jpg"/>
              <p:cNvPicPr preferRelativeResize="0">
                <a:picLocks/>
              </p:cNvPicPr>
              <p:nvPr userDrawn="1"/>
            </p:nvPicPr>
            <p:blipFill>
              <a:blip r:embed="rId5" cstate="screen"/>
              <a:srcRect/>
              <a:stretch>
                <a:fillRect/>
              </a:stretch>
            </p:blipFill>
            <p:spPr bwMode="auto">
              <a:xfrm>
                <a:off x="4200525" y="3333750"/>
                <a:ext cx="914400" cy="1005840"/>
              </a:xfrm>
              <a:prstGeom prst="rect">
                <a:avLst/>
              </a:prstGeom>
              <a:noFill/>
              <a:ln w="3175">
                <a:solidFill>
                  <a:schemeClr val="tx2"/>
                </a:solidFill>
                <a:miter lim="800000"/>
                <a:headEnd/>
                <a:tailEnd/>
              </a:ln>
            </p:spPr>
          </p:pic>
          <p:pic>
            <p:nvPicPr>
              <p:cNvPr id="14" name="Brown Suit Guy" descr="PPP_BUSI_TLE_Networking_2007_elements4.jpg"/>
              <p:cNvPicPr>
                <a:picLocks noChangeAspect="1"/>
              </p:cNvPicPr>
              <p:nvPr userDrawn="1"/>
            </p:nvPicPr>
            <p:blipFill>
              <a:blip r:embed="rId6" cstate="screen"/>
              <a:srcRect/>
              <a:stretch>
                <a:fillRect/>
              </a:stretch>
            </p:blipFill>
            <p:spPr bwMode="auto">
              <a:xfrm>
                <a:off x="2819400" y="3947886"/>
                <a:ext cx="1016000" cy="1016000"/>
              </a:xfrm>
              <a:prstGeom prst="rect">
                <a:avLst/>
              </a:prstGeom>
              <a:noFill/>
              <a:ln w="3175">
                <a:solidFill>
                  <a:schemeClr val="tx2"/>
                </a:solidFill>
                <a:miter lim="800000"/>
                <a:headEnd/>
                <a:tailEnd/>
              </a:ln>
            </p:spPr>
          </p:pic>
        </p:grpSp>
      </p:grpSp>
      <p:sp>
        <p:nvSpPr>
          <p:cNvPr id="2" name="Title 1"/>
          <p:cNvSpPr>
            <a:spLocks noGrp="1"/>
          </p:cNvSpPr>
          <p:nvPr>
            <p:ph type="ctrTitle"/>
          </p:nvPr>
        </p:nvSpPr>
        <p:spPr>
          <a:xfrm>
            <a:off x="5181600" y="2819400"/>
            <a:ext cx="3962400" cy="1676400"/>
          </a:xfrm>
        </p:spPr>
        <p:txBody>
          <a:bodyPr>
            <a:scene3d>
              <a:camera prst="perspectiveAbove"/>
              <a:lightRig rig="threePt" dir="t"/>
            </a:scene3d>
          </a:bodyPr>
          <a:lstStyle>
            <a:lvl1pPr>
              <a:defRPr sz="4000" b="1" cap="none" spc="0">
                <a:ln w="17780" cmpd="sng">
                  <a:noFill/>
                  <a:prstDash val="solid"/>
                  <a:miter lim="800000"/>
                </a:ln>
                <a:solidFill>
                  <a:schemeClr val="tx1"/>
                </a:solidFill>
                <a:effectLst>
                  <a:reflection blurRad="6350" stA="55000" endA="300" endPos="45500" dir="5400000" sy="-100000" algn="bl" rotWithShape="0"/>
                </a:effectLst>
                <a:latin typeface="Arial"/>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3"/>
          <p:cNvSpPr>
            <a:spLocks noGrp="1"/>
          </p:cNvSpPr>
          <p:nvPr>
            <p:ph type="dt" sz="half" idx="10"/>
          </p:nvPr>
        </p:nvSpPr>
        <p:spPr/>
        <p:txBody>
          <a:bodyPr/>
          <a:lstStyle>
            <a:lvl1pPr fontAlgn="base">
              <a:spcBef>
                <a:spcPct val="0"/>
              </a:spcBef>
              <a:spcAft>
                <a:spcPct val="0"/>
              </a:spcAft>
              <a:defRPr b="1">
                <a:latin typeface="Arial"/>
                <a:cs typeface="Arial" pitchFamily="34" charset="0"/>
              </a:defRPr>
            </a:lvl1pPr>
          </a:lstStyle>
          <a:p>
            <a:pPr>
              <a:defRPr/>
            </a:pPr>
            <a:fld id="{5EE34B35-2EDB-4820-8B8A-04C01C6E299C}" type="datetimeFigureOut">
              <a:rPr lang="en-US" smtClean="0"/>
              <a:pPr>
                <a:defRPr/>
              </a:pPr>
              <a:t>5/12/2014</a:t>
            </a:fld>
            <a:endParaRPr lang="en-US" dirty="0"/>
          </a:p>
        </p:txBody>
      </p:sp>
      <p:sp>
        <p:nvSpPr>
          <p:cNvPr id="20" name="Footer Placeholder 4"/>
          <p:cNvSpPr>
            <a:spLocks noGrp="1"/>
          </p:cNvSpPr>
          <p:nvPr>
            <p:ph type="ftr" sz="quarter" idx="11"/>
          </p:nvPr>
        </p:nvSpPr>
        <p:spPr/>
        <p:txBody>
          <a:bodyPr/>
          <a:lstStyle>
            <a:lvl1pPr fontAlgn="base">
              <a:spcBef>
                <a:spcPct val="0"/>
              </a:spcBef>
              <a:spcAft>
                <a:spcPct val="0"/>
              </a:spcAft>
              <a:defRPr b="1">
                <a:latin typeface="Arial"/>
                <a:cs typeface="Arial" pitchFamily="34" charset="0"/>
              </a:defRPr>
            </a:lvl1pPr>
          </a:lstStyle>
          <a:p>
            <a:pPr>
              <a:defRPr/>
            </a:pPr>
            <a:endParaRPr lang="en-US" dirty="0"/>
          </a:p>
        </p:txBody>
      </p:sp>
      <p:sp>
        <p:nvSpPr>
          <p:cNvPr id="21" name="Slide Number Placeholder 5"/>
          <p:cNvSpPr>
            <a:spLocks noGrp="1"/>
          </p:cNvSpPr>
          <p:nvPr>
            <p:ph type="sldNum" sz="quarter" idx="12"/>
          </p:nvPr>
        </p:nvSpPr>
        <p:spPr/>
        <p:txBody>
          <a:bodyPr/>
          <a:lstStyle>
            <a:lvl1pPr fontAlgn="base">
              <a:spcBef>
                <a:spcPct val="0"/>
              </a:spcBef>
              <a:spcAft>
                <a:spcPct val="0"/>
              </a:spcAft>
              <a:defRPr b="1">
                <a:latin typeface="Arial"/>
                <a:cs typeface="Arial" pitchFamily="34" charset="0"/>
              </a:defRPr>
            </a:lvl1pPr>
          </a:lstStyle>
          <a:p>
            <a:pPr>
              <a:defRPr/>
            </a:pPr>
            <a:fld id="{15918AD8-5057-414B-BBB7-B18EFD81FF38}" type="slidenum">
              <a:rPr lang="en-US" smtClean="0"/>
              <a:pPr>
                <a:defRPr/>
              </a:pPr>
              <a:t>‹#›</a:t>
            </a:fld>
            <a:endParaRPr lang="en-US" dirty="0"/>
          </a:p>
        </p:txBody>
      </p:sp>
    </p:spTree>
    <p:extLst>
      <p:ext uri="{BB962C8B-B14F-4D97-AF65-F5344CB8AC3E}">
        <p14:creationId xmlns:p14="http://schemas.microsoft.com/office/powerpoint/2010/main" val="1581696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Lady" descr="PPP_BUSI_TLE_Networking_2007_elements3.jpg"/>
          <p:cNvPicPr>
            <a:picLocks noChangeAspect="1"/>
          </p:cNvPicPr>
          <p:nvPr/>
        </p:nvPicPr>
        <p:blipFill>
          <a:blip r:embed="rId2" cstate="screen"/>
          <a:srcRect/>
          <a:stretch>
            <a:fillRect/>
          </a:stretch>
        </p:blipFill>
        <p:spPr bwMode="auto">
          <a:xfrm>
            <a:off x="0" y="5591175"/>
            <a:ext cx="787400" cy="779463"/>
          </a:xfrm>
          <a:prstGeom prst="rect">
            <a:avLst/>
          </a:prstGeom>
          <a:noFill/>
          <a:ln w="3175">
            <a:solidFill>
              <a:schemeClr val="tx2"/>
            </a:solidFill>
            <a:miter lim="800000"/>
            <a:headEnd/>
            <a:tailEnd/>
          </a:ln>
        </p:spPr>
      </p:pic>
      <p:pic>
        <p:nvPicPr>
          <p:cNvPr id="5" name="Brown Suit Guy" descr="PPP_BUSI_TLE_Networking_2007_elements4.jpg"/>
          <p:cNvPicPr>
            <a:picLocks noChangeAspect="1"/>
          </p:cNvPicPr>
          <p:nvPr/>
        </p:nvPicPr>
        <p:blipFill>
          <a:blip r:embed="rId3" cstate="screen"/>
          <a:srcRect/>
          <a:stretch>
            <a:fillRect/>
          </a:stretch>
        </p:blipFill>
        <p:spPr bwMode="auto">
          <a:xfrm>
            <a:off x="228600" y="6200775"/>
            <a:ext cx="657225" cy="657225"/>
          </a:xfrm>
          <a:prstGeom prst="rect">
            <a:avLst/>
          </a:prstGeom>
          <a:noFill/>
          <a:ln w="3175">
            <a:solidFill>
              <a:schemeClr val="tx2"/>
            </a:solidFill>
            <a:miter lim="800000"/>
            <a:headEnd/>
            <a:tailEnd/>
          </a:ln>
        </p:spPr>
      </p:pic>
      <p:pic>
        <p:nvPicPr>
          <p:cNvPr id="6" name="Back of Head" descr="PPP_BUSI_TLE_Networking_2007_elements2.jpg"/>
          <p:cNvPicPr preferRelativeResize="0">
            <a:picLocks/>
          </p:cNvPicPr>
          <p:nvPr/>
        </p:nvPicPr>
        <p:blipFill>
          <a:blip r:embed="rId4" cstate="screen"/>
          <a:srcRect/>
          <a:stretch>
            <a:fillRect/>
          </a:stretch>
        </p:blipFill>
        <p:spPr bwMode="auto">
          <a:xfrm>
            <a:off x="838200" y="5945188"/>
            <a:ext cx="685800" cy="754062"/>
          </a:xfrm>
          <a:prstGeom prst="rect">
            <a:avLst/>
          </a:prstGeom>
          <a:noFill/>
          <a:ln w="3175">
            <a:solidFill>
              <a:schemeClr val="tx2"/>
            </a:solidFill>
            <a:miter lim="800000"/>
            <a:headEnd/>
            <a:tailEnd/>
          </a:ln>
        </p:spPr>
      </p:pic>
      <p:sp>
        <p:nvSpPr>
          <p:cNvPr id="2" name="Title 1"/>
          <p:cNvSpPr>
            <a:spLocks noGrp="1"/>
          </p:cNvSpPr>
          <p:nvPr>
            <p:ph type="title"/>
          </p:nvPr>
        </p:nvSpPr>
        <p:spPr>
          <a:effectLst/>
        </p:spPr>
        <p:txBody>
          <a:bodyPr/>
          <a:lstStyle>
            <a:lvl1pPr>
              <a:defRPr/>
            </a:lvl1pPr>
          </a:lstStyle>
          <a:p>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b="1"/>
            </a:lvl1pPr>
          </a:lstStyle>
          <a:p>
            <a:pPr>
              <a:defRPr/>
            </a:pPr>
            <a:fld id="{E34C9184-F686-4E5E-934F-ECD5521269FC}" type="datetimeFigureOut">
              <a:rPr lang="en-US"/>
              <a:pPr>
                <a:defRPr/>
              </a:pPr>
              <a:t>5/12/2014</a:t>
            </a:fld>
            <a:endParaRPr lang="en-US" dirty="0"/>
          </a:p>
        </p:txBody>
      </p:sp>
      <p:sp>
        <p:nvSpPr>
          <p:cNvPr id="8"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9"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26551446-C174-4A87-8B97-99D60F03171A}" type="slidenum">
              <a:rPr lang="en-US"/>
              <a:pPr>
                <a:defRPr/>
              </a:pPr>
              <a:t>‹#›</a:t>
            </a:fld>
            <a:endParaRPr lang="en-US" dirty="0"/>
          </a:p>
        </p:txBody>
      </p:sp>
    </p:spTree>
    <p:extLst>
      <p:ext uri="{BB962C8B-B14F-4D97-AF65-F5344CB8AC3E}">
        <p14:creationId xmlns:p14="http://schemas.microsoft.com/office/powerpoint/2010/main" val="37173693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vl1pPr>
          </a:lstStyle>
          <a:p>
            <a:pPr>
              <a:defRPr/>
            </a:pPr>
            <a:fld id="{7670910A-EBA5-4CCE-B697-AE91A03C9912}"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ECE62571-32FB-4BE2-BAA2-1012F6AFD37A}" type="slidenum">
              <a:rPr lang="en-US"/>
              <a:pPr>
                <a:defRPr/>
              </a:pPr>
              <a:t>‹#›</a:t>
            </a:fld>
            <a:endParaRPr lang="en-US" dirty="0"/>
          </a:p>
        </p:txBody>
      </p:sp>
    </p:spTree>
    <p:extLst>
      <p:ext uri="{BB962C8B-B14F-4D97-AF65-F5344CB8AC3E}">
        <p14:creationId xmlns:p14="http://schemas.microsoft.com/office/powerpoint/2010/main" val="25786318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1066800"/>
            <a:ext cx="9144000" cy="5791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Header BG Accent 1"/>
          <p:cNvSpPr/>
          <p:nvPr userDrawn="1"/>
        </p:nvSpPr>
        <p:spPr>
          <a:xfrm>
            <a:off x="-9525" y="0"/>
            <a:ext cx="915352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endParaRPr>
          </a:p>
        </p:txBody>
      </p:sp>
      <p:pic>
        <p:nvPicPr>
          <p:cNvPr id="6" name="Big Background Pic" descr="PPP_BUSI_TLE_Networking_2007.png"/>
          <p:cNvPicPr>
            <a:picLocks noChangeAspect="1"/>
          </p:cNvPicPr>
          <p:nvPr userDrawn="1"/>
        </p:nvPicPr>
        <p:blipFill>
          <a:blip r:embed="rId2" cstate="screen"/>
          <a:srcRect/>
          <a:stretch>
            <a:fillRect/>
          </a:stretch>
        </p:blipFill>
        <p:spPr>
          <a:xfrm>
            <a:off x="0" y="1114424"/>
            <a:ext cx="9144000" cy="5743576"/>
          </a:xfrm>
          <a:prstGeom prst="rect">
            <a:avLst/>
          </a:prstGeom>
          <a:noFill/>
          <a:ln>
            <a:noFill/>
          </a:ln>
          <a:scene3d>
            <a:camera prst="orthographicFront"/>
            <a:lightRig rig="threePt" dir="t"/>
          </a:scene3d>
          <a:sp3d prstMaterial="softEdge"/>
        </p:spPr>
      </p:pic>
      <p:sp>
        <p:nvSpPr>
          <p:cNvPr id="7" name="Bar Accent 1"/>
          <p:cNvSpPr/>
          <p:nvPr userDrawn="1"/>
        </p:nvSpPr>
        <p:spPr>
          <a:xfrm rot="16200000">
            <a:off x="4495800" y="-35052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8" name="Bar Accent 1"/>
          <p:cNvSpPr/>
          <p:nvPr userDrawn="1"/>
        </p:nvSpPr>
        <p:spPr>
          <a:xfrm>
            <a:off x="8434388" y="1066800"/>
            <a:ext cx="100012"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9" name="Bar Accent 2"/>
          <p:cNvSpPr/>
          <p:nvPr userDrawn="1"/>
        </p:nvSpPr>
        <p:spPr>
          <a:xfrm>
            <a:off x="8429625" y="0"/>
            <a:ext cx="104775"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2" name="Title 1"/>
          <p:cNvSpPr>
            <a:spLocks noGrp="1"/>
          </p:cNvSpPr>
          <p:nvPr>
            <p:ph type="title"/>
          </p:nvPr>
        </p:nvSpPr>
        <p:spPr>
          <a:xfrm>
            <a:off x="457200" y="0"/>
            <a:ext cx="79248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p:txBody>
          <a:bodyPr/>
          <a:lstStyle>
            <a:lvl1pPr fontAlgn="base">
              <a:spcBef>
                <a:spcPct val="0"/>
              </a:spcBef>
              <a:spcAft>
                <a:spcPct val="0"/>
              </a:spcAft>
              <a:defRPr b="1"/>
            </a:lvl1pPr>
          </a:lstStyle>
          <a:p>
            <a:pPr>
              <a:defRPr/>
            </a:pPr>
            <a:fld id="{B910D129-BAF5-4CFE-BA3B-65D70CB8A15C}" type="datetimeFigureOut">
              <a:rPr lang="en-US"/>
              <a:pPr>
                <a:defRPr/>
              </a:pPr>
              <a:t>5/12/2014</a:t>
            </a:fld>
            <a:endParaRPr lang="en-US" dirty="0"/>
          </a:p>
        </p:txBody>
      </p:sp>
      <p:sp>
        <p:nvSpPr>
          <p:cNvPr id="11"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12"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72C89AB3-7247-41EB-BD69-7DCF5CF279ED}" type="slidenum">
              <a:rPr lang="en-US"/>
              <a:pPr>
                <a:defRPr/>
              </a:pPr>
              <a:t>‹#›</a:t>
            </a:fld>
            <a:endParaRPr lang="en-US" dirty="0"/>
          </a:p>
        </p:txBody>
      </p:sp>
    </p:spTree>
    <p:extLst>
      <p:ext uri="{BB962C8B-B14F-4D97-AF65-F5344CB8AC3E}">
        <p14:creationId xmlns:p14="http://schemas.microsoft.com/office/powerpoint/2010/main" val="1685517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Header BG Accent 1"/>
          <p:cNvSpPr/>
          <p:nvPr userDrawn="1"/>
        </p:nvSpPr>
        <p:spPr>
          <a:xfrm>
            <a:off x="-9525" y="0"/>
            <a:ext cx="915352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endParaRPr>
          </a:p>
        </p:txBody>
      </p:sp>
      <p:sp>
        <p:nvSpPr>
          <p:cNvPr id="5"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pic>
        <p:nvPicPr>
          <p:cNvPr id="6" name="Lady" descr="PPP_BUSI_TLE_Networking_2007_elements3.jpg"/>
          <p:cNvPicPr>
            <a:picLocks noChangeAspect="1"/>
          </p:cNvPicPr>
          <p:nvPr userDrawn="1"/>
        </p:nvPicPr>
        <p:blipFill>
          <a:blip r:embed="rId2" cstate="screen"/>
          <a:srcRect/>
          <a:stretch>
            <a:fillRect/>
          </a:stretch>
        </p:blipFill>
        <p:spPr bwMode="auto">
          <a:xfrm>
            <a:off x="0" y="5591175"/>
            <a:ext cx="787400" cy="779463"/>
          </a:xfrm>
          <a:prstGeom prst="rect">
            <a:avLst/>
          </a:prstGeom>
          <a:noFill/>
          <a:ln w="3175">
            <a:solidFill>
              <a:schemeClr val="tx2"/>
            </a:solidFill>
            <a:miter lim="800000"/>
            <a:headEnd/>
            <a:tailEnd/>
          </a:ln>
        </p:spPr>
      </p:pic>
      <p:pic>
        <p:nvPicPr>
          <p:cNvPr id="7" name="Brown Suit Guy" descr="PPP_BUSI_TLE_Networking_2007_elements4.jpg"/>
          <p:cNvPicPr>
            <a:picLocks noChangeAspect="1"/>
          </p:cNvPicPr>
          <p:nvPr userDrawn="1"/>
        </p:nvPicPr>
        <p:blipFill>
          <a:blip r:embed="rId3" cstate="screen"/>
          <a:srcRect/>
          <a:stretch>
            <a:fillRect/>
          </a:stretch>
        </p:blipFill>
        <p:spPr bwMode="auto">
          <a:xfrm>
            <a:off x="228600" y="6200775"/>
            <a:ext cx="657225" cy="657225"/>
          </a:xfrm>
          <a:prstGeom prst="rect">
            <a:avLst/>
          </a:prstGeom>
          <a:noFill/>
          <a:ln w="3175">
            <a:solidFill>
              <a:schemeClr val="tx2"/>
            </a:solidFill>
            <a:miter lim="800000"/>
            <a:headEnd/>
            <a:tailEnd/>
          </a:ln>
        </p:spPr>
      </p:pic>
      <p:pic>
        <p:nvPicPr>
          <p:cNvPr id="8" name="Back of Head" descr="PPP_BUSI_TLE_Networking_2007_elements2.jpg"/>
          <p:cNvPicPr preferRelativeResize="0">
            <a:picLocks/>
          </p:cNvPicPr>
          <p:nvPr userDrawn="1"/>
        </p:nvPicPr>
        <p:blipFill>
          <a:blip r:embed="rId4" cstate="screen"/>
          <a:srcRect/>
          <a:stretch>
            <a:fillRect/>
          </a:stretch>
        </p:blipFill>
        <p:spPr bwMode="auto">
          <a:xfrm>
            <a:off x="838200" y="5945188"/>
            <a:ext cx="685800" cy="754062"/>
          </a:xfrm>
          <a:prstGeom prst="rect">
            <a:avLst/>
          </a:prstGeom>
          <a:noFill/>
          <a:ln w="3175">
            <a:solidFill>
              <a:schemeClr val="tx2"/>
            </a:solidFill>
            <a:miter lim="800000"/>
            <a:headEnd/>
            <a:tailEnd/>
          </a:ln>
        </p:spPr>
      </p:pic>
      <p:sp>
        <p:nvSpPr>
          <p:cNvPr id="2" name="Title 1"/>
          <p:cNvSpPr>
            <a:spLocks noGrp="1"/>
          </p:cNvSpPr>
          <p:nvPr>
            <p:ph type="title"/>
          </p:nvPr>
        </p:nvSpPr>
        <p:spPr>
          <a:xfrm>
            <a:off x="457200" y="0"/>
            <a:ext cx="79248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fontAlgn="base">
              <a:spcBef>
                <a:spcPct val="0"/>
              </a:spcBef>
              <a:spcAft>
                <a:spcPct val="0"/>
              </a:spcAft>
              <a:defRPr b="1">
                <a:solidFill>
                  <a:prstClr val="black"/>
                </a:solidFill>
              </a:defRPr>
            </a:lvl1pPr>
          </a:lstStyle>
          <a:p>
            <a:pPr>
              <a:defRPr/>
            </a:pPr>
            <a:fld id="{03C18E13-ABC3-457B-9694-C45F1C5DC67C}" type="datetimeFigureOut">
              <a:rPr lang="en-US"/>
              <a:pPr>
                <a:defRPr/>
              </a:pPr>
              <a:t>5/12/2014</a:t>
            </a:fld>
            <a:endParaRPr lang="en-US" dirty="0"/>
          </a:p>
        </p:txBody>
      </p:sp>
      <p:sp>
        <p:nvSpPr>
          <p:cNvPr id="10" name="Footer Placeholder 4"/>
          <p:cNvSpPr>
            <a:spLocks noGrp="1"/>
          </p:cNvSpPr>
          <p:nvPr>
            <p:ph type="ftr" sz="quarter" idx="11"/>
          </p:nvPr>
        </p:nvSpPr>
        <p:spPr/>
        <p:txBody>
          <a:bodyPr/>
          <a:lstStyle>
            <a:lvl1pPr fontAlgn="base">
              <a:spcBef>
                <a:spcPct val="0"/>
              </a:spcBef>
              <a:spcAft>
                <a:spcPct val="0"/>
              </a:spcAft>
              <a:defRPr b="1">
                <a:solidFill>
                  <a:prstClr val="black"/>
                </a:solidFill>
              </a:defRPr>
            </a:lvl1pPr>
          </a:lstStyle>
          <a:p>
            <a:pPr>
              <a:defRPr/>
            </a:pPr>
            <a:endParaRPr lang="en-US" dirty="0"/>
          </a:p>
        </p:txBody>
      </p:sp>
      <p:sp>
        <p:nvSpPr>
          <p:cNvPr id="11"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defRPr>
            </a:lvl1pPr>
          </a:lstStyle>
          <a:p>
            <a:pPr>
              <a:defRPr/>
            </a:pPr>
            <a:fld id="{BCCE56C3-8814-4DED-B85B-9C67EB4FED5B}" type="slidenum">
              <a:rPr lang="en-US"/>
              <a:pPr>
                <a:defRPr/>
              </a:pPr>
              <a:t>‹#›</a:t>
            </a:fld>
            <a:endParaRPr lang="en-US" dirty="0"/>
          </a:p>
        </p:txBody>
      </p:sp>
    </p:spTree>
    <p:extLst>
      <p:ext uri="{BB962C8B-B14F-4D97-AF65-F5344CB8AC3E}">
        <p14:creationId xmlns:p14="http://schemas.microsoft.com/office/powerpoint/2010/main" val="2730189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Header BG Accent 1"/>
          <p:cNvSpPr/>
          <p:nvPr userDrawn="1"/>
        </p:nvSpPr>
        <p:spPr>
          <a:xfrm>
            <a:off x="-9525" y="0"/>
            <a:ext cx="915352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4F81BD"/>
              </a:solidFill>
            </a:endParaRPr>
          </a:p>
        </p:txBody>
      </p:sp>
      <p:sp>
        <p:nvSpPr>
          <p:cNvPr id="5"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2" name="Title 1"/>
          <p:cNvSpPr>
            <a:spLocks noGrp="1"/>
          </p:cNvSpPr>
          <p:nvPr>
            <p:ph type="title"/>
          </p:nvPr>
        </p:nvSpPr>
        <p:spPr>
          <a:xfrm>
            <a:off x="457200" y="0"/>
            <a:ext cx="79248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b="1">
                <a:solidFill>
                  <a:prstClr val="black"/>
                </a:solidFill>
              </a:defRPr>
            </a:lvl1pPr>
          </a:lstStyle>
          <a:p>
            <a:pPr>
              <a:defRPr/>
            </a:pPr>
            <a:fld id="{465864A8-51BA-42D7-A1B2-1728F033725B}" type="datetimeFigureOut">
              <a:rPr lang="en-US"/>
              <a:pPr>
                <a:defRPr/>
              </a:pPr>
              <a:t>5/12/2014</a:t>
            </a:fld>
            <a:endParaRPr lang="en-US" dirty="0"/>
          </a:p>
        </p:txBody>
      </p:sp>
      <p:sp>
        <p:nvSpPr>
          <p:cNvPr id="7" name="Footer Placeholder 4"/>
          <p:cNvSpPr>
            <a:spLocks noGrp="1"/>
          </p:cNvSpPr>
          <p:nvPr>
            <p:ph type="ftr" sz="quarter" idx="11"/>
          </p:nvPr>
        </p:nvSpPr>
        <p:spPr/>
        <p:txBody>
          <a:bodyPr/>
          <a:lstStyle>
            <a:lvl1pPr fontAlgn="base">
              <a:spcBef>
                <a:spcPct val="0"/>
              </a:spcBef>
              <a:spcAft>
                <a:spcPct val="0"/>
              </a:spcAft>
              <a:defRPr b="1">
                <a:solidFill>
                  <a:prstClr val="black"/>
                </a:solidFill>
              </a:defRPr>
            </a:lvl1pPr>
          </a:lstStyle>
          <a:p>
            <a:pPr>
              <a:defRPr/>
            </a:pPr>
            <a:endParaRPr lang="en-US" dirty="0"/>
          </a:p>
        </p:txBody>
      </p:sp>
      <p:sp>
        <p:nvSpPr>
          <p:cNvPr id="8" name="Slide Number Placeholder 5"/>
          <p:cNvSpPr>
            <a:spLocks noGrp="1"/>
          </p:cNvSpPr>
          <p:nvPr>
            <p:ph type="sldNum" sz="quarter" idx="12"/>
          </p:nvPr>
        </p:nvSpPr>
        <p:spPr/>
        <p:txBody>
          <a:bodyPr/>
          <a:lstStyle>
            <a:lvl1pPr fontAlgn="base">
              <a:spcBef>
                <a:spcPct val="0"/>
              </a:spcBef>
              <a:spcAft>
                <a:spcPct val="0"/>
              </a:spcAft>
              <a:defRPr b="1">
                <a:solidFill>
                  <a:prstClr val="black"/>
                </a:solidFill>
              </a:defRPr>
            </a:lvl1pPr>
          </a:lstStyle>
          <a:p>
            <a:pPr>
              <a:defRPr/>
            </a:pPr>
            <a:fld id="{9DAE01CB-4F21-46AA-842F-9AA8FD92B1AF}" type="slidenum">
              <a:rPr lang="en-US"/>
              <a:pPr>
                <a:defRPr/>
              </a:pPr>
              <a:t>‹#›</a:t>
            </a:fld>
            <a:endParaRPr lang="en-US" dirty="0"/>
          </a:p>
        </p:txBody>
      </p:sp>
    </p:spTree>
    <p:extLst>
      <p:ext uri="{BB962C8B-B14F-4D97-AF65-F5344CB8AC3E}">
        <p14:creationId xmlns:p14="http://schemas.microsoft.com/office/powerpoint/2010/main" val="1849054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vl1pPr>
          </a:lstStyle>
          <a:p>
            <a:pPr>
              <a:defRPr/>
            </a:pPr>
            <a:fld id="{7DB31D1B-1203-4820-B60F-6A0A3BF55B29}" type="datetimeFigureOut">
              <a:rPr lang="en-US"/>
              <a:pPr>
                <a:defRPr/>
              </a:pPr>
              <a:t>5/12/2014</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vl1pPr>
          </a:lstStyle>
          <a:p>
            <a:pPr>
              <a:defRPr/>
            </a:pPr>
            <a:fld id="{8CF15AF7-5932-4E62-984A-0B519A165341}" type="slidenum">
              <a:rPr lang="en-US"/>
              <a:pPr>
                <a:defRPr/>
              </a:pPr>
              <a:t>‹#›</a:t>
            </a:fld>
            <a:endParaRPr lang="en-US" dirty="0"/>
          </a:p>
        </p:txBody>
      </p:sp>
    </p:spTree>
    <p:extLst>
      <p:ext uri="{BB962C8B-B14F-4D97-AF65-F5344CB8AC3E}">
        <p14:creationId xmlns:p14="http://schemas.microsoft.com/office/powerpoint/2010/main" val="33224752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vl1pPr>
          </a:lstStyle>
          <a:p>
            <a:pPr>
              <a:defRPr/>
            </a:pPr>
            <a:fld id="{DB26B84D-A5C9-4535-B9B7-1B2762A7B3CE}" type="datetimeFigureOut">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vl1pPr>
          </a:lstStyle>
          <a:p>
            <a:pPr>
              <a:defRPr/>
            </a:pPr>
            <a:fld id="{52DB276A-F58A-4CCD-AA84-8A923DF2A7BC}" type="slidenum">
              <a:rPr lang="en-US"/>
              <a:pPr>
                <a:defRPr/>
              </a:pPr>
              <a:t>‹#›</a:t>
            </a:fld>
            <a:endParaRPr lang="en-US" dirty="0"/>
          </a:p>
        </p:txBody>
      </p:sp>
    </p:spTree>
    <p:extLst>
      <p:ext uri="{BB962C8B-B14F-4D97-AF65-F5344CB8AC3E}">
        <p14:creationId xmlns:p14="http://schemas.microsoft.com/office/powerpoint/2010/main" val="15719838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b="1"/>
            </a:lvl1pPr>
          </a:lstStyle>
          <a:p>
            <a:pPr>
              <a:defRPr/>
            </a:pPr>
            <a:fld id="{F4FD6129-CCA3-4CEC-AEB7-854B90A3F3E3}" type="datetimeFigureOut">
              <a:rPr lang="en-US"/>
              <a:pPr>
                <a:defRPr/>
              </a:pPr>
              <a:t>5/12/2014</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vl1pPr>
          </a:lstStyle>
          <a:p>
            <a:pPr>
              <a:defRPr/>
            </a:pPr>
            <a:fld id="{D6995DAB-A8CC-4C9C-9C6E-27116D007736}" type="slidenum">
              <a:rPr lang="en-US"/>
              <a:pPr>
                <a:defRPr/>
              </a:pPr>
              <a:t>‹#›</a:t>
            </a:fld>
            <a:endParaRPr lang="en-US" dirty="0"/>
          </a:p>
        </p:txBody>
      </p:sp>
    </p:spTree>
    <p:extLst>
      <p:ext uri="{BB962C8B-B14F-4D97-AF65-F5344CB8AC3E}">
        <p14:creationId xmlns:p14="http://schemas.microsoft.com/office/powerpoint/2010/main" val="23736484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vl1pPr>
          </a:lstStyle>
          <a:p>
            <a:pPr>
              <a:defRPr/>
            </a:pPr>
            <a:fld id="{968E9DD1-A0B1-47F7-A09F-4B829864678F}" type="datetimeFigureOut">
              <a:rPr lang="en-US"/>
              <a:pPr>
                <a:defRPr/>
              </a:pPr>
              <a:t>5/12/2014</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b="1"/>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vl1pPr>
          </a:lstStyle>
          <a:p>
            <a:pPr>
              <a:defRPr/>
            </a:pPr>
            <a:fld id="{E6A72174-97C0-43C7-9B9C-E802CC76FC16}" type="slidenum">
              <a:rPr lang="en-US"/>
              <a:pPr>
                <a:defRPr/>
              </a:pPr>
              <a:t>‹#›</a:t>
            </a:fld>
            <a:endParaRPr lang="en-US" dirty="0"/>
          </a:p>
        </p:txBody>
      </p:sp>
    </p:spTree>
    <p:extLst>
      <p:ext uri="{BB962C8B-B14F-4D97-AF65-F5344CB8AC3E}">
        <p14:creationId xmlns:p14="http://schemas.microsoft.com/office/powerpoint/2010/main" val="386886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4.pn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1.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4.pn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kumimoji="1" lang="en-US">
              <a:solidFill>
                <a:prstClr val="black">
                  <a:tint val="75000"/>
                </a:prstClr>
              </a:solidFill>
              <a:latin typeface="Arial" charset="0"/>
              <a:ea typeface="新細明體" pitchFamily="18" charset="-12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kumimoji="1" lang="en-US">
              <a:solidFill>
                <a:prstClr val="black">
                  <a:tint val="75000"/>
                </a:prstClr>
              </a:solidFill>
              <a:latin typeface="Arial" charset="0"/>
              <a:ea typeface="新細明體" pitchFamily="18" charset="-12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473CE825-3971-4C4C-8A16-020E75335147}" type="slidenum">
              <a:rPr kumimoji="1" lang="en-US" smtClean="0">
                <a:solidFill>
                  <a:prstClr val="black">
                    <a:tint val="75000"/>
                  </a:prstClr>
                </a:solidFill>
                <a:latin typeface="Arial" charset="0"/>
                <a:ea typeface="新細明體" pitchFamily="18" charset="-120"/>
              </a:rPr>
              <a:pPr defTabSz="914400" fontAlgn="base">
                <a:spcBef>
                  <a:spcPct val="0"/>
                </a:spcBef>
                <a:spcAft>
                  <a:spcPct val="0"/>
                </a:spcAft>
                <a:defRPr/>
              </a:pPr>
              <a:t>‹#›</a:t>
            </a:fld>
            <a:endParaRPr kumimoji="1" lang="en-US">
              <a:solidFill>
                <a:prstClr val="black">
                  <a:tint val="75000"/>
                </a:prstClr>
              </a:solidFill>
              <a:latin typeface="Arial" charset="0"/>
              <a:ea typeface="新細明體" pitchFamily="18" charset="-120"/>
            </a:endParaRPr>
          </a:p>
        </p:txBody>
      </p:sp>
    </p:spTree>
    <p:extLst>
      <p:ext uri="{BB962C8B-B14F-4D97-AF65-F5344CB8AC3E}">
        <p14:creationId xmlns:p14="http://schemas.microsoft.com/office/powerpoint/2010/main" val="33416198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5" y="0"/>
            <a:ext cx="832167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nvGrpSpPr>
          <p:cNvPr id="3" name="Body BG"/>
          <p:cNvGrpSpPr/>
          <p:nvPr/>
        </p:nvGrpSpPr>
        <p:grpSpPr>
          <a:xfrm>
            <a:off x="0" y="1066800"/>
            <a:ext cx="8425815" cy="5791200"/>
            <a:chOff x="-9526" y="1066800"/>
            <a:chExt cx="8435341" cy="5791200"/>
          </a:xfrm>
          <a:solidFill>
            <a:schemeClr val="accent1">
              <a:lumMod val="50000"/>
            </a:schemeClr>
          </a:solidFill>
        </p:grpSpPr>
        <p:sp>
          <p:nvSpPr>
            <p:cNvPr id="11" name="Rectangle 10"/>
            <p:cNvSpPr/>
            <p:nvPr/>
          </p:nvSpPr>
          <p:spPr>
            <a:xfrm>
              <a:off x="-9526" y="1066800"/>
              <a:ext cx="8321040" cy="579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2" name="Rectangle 11"/>
            <p:cNvSpPr/>
            <p:nvPr/>
          </p:nvSpPr>
          <p:spPr>
            <a:xfrm>
              <a:off x="8258175" y="1295400"/>
              <a:ext cx="167640" cy="556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grpSp>
        <p:nvGrpSpPr>
          <p:cNvPr id="10" name="Side Bar"/>
          <p:cNvGrpSpPr>
            <a:grpSpLocks/>
          </p:cNvGrpSpPr>
          <p:nvPr/>
        </p:nvGrpSpPr>
        <p:grpSpPr bwMode="auto">
          <a:xfrm>
            <a:off x="8305800" y="0"/>
            <a:ext cx="842963" cy="6858000"/>
            <a:chOff x="8305800" y="0"/>
            <a:chExt cx="842687" cy="6858000"/>
          </a:xfrm>
        </p:grpSpPr>
        <p:sp>
          <p:nvSpPr>
            <p:cNvPr id="9" name="SideBar Accent 2"/>
            <p:cNvSpPr/>
            <p:nvPr userDrawn="1"/>
          </p:nvSpPr>
          <p:spPr>
            <a:xfrm>
              <a:off x="8305800" y="0"/>
              <a:ext cx="837926" cy="1295400"/>
            </a:xfrm>
            <a:prstGeom prst="rect">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3" name="SideBar Accent 1"/>
            <p:cNvSpPr/>
            <p:nvPr userDrawn="1"/>
          </p:nvSpPr>
          <p:spPr>
            <a:xfrm>
              <a:off x="8545435" y="1295400"/>
              <a:ext cx="603052" cy="55626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pic>
          <p:nvPicPr>
            <p:cNvPr id="28684" name="SideBar Pic" descr="PPP_BUSI_TXT_Networking_2007_elements.png"/>
            <p:cNvPicPr>
              <a:picLocks noChangeAspect="1"/>
            </p:cNvPicPr>
            <p:nvPr userDrawn="1"/>
          </p:nvPicPr>
          <p:blipFill>
            <a:blip r:embed="rId19" cstate="screen"/>
            <a:srcRect/>
            <a:stretch>
              <a:fillRect/>
            </a:stretch>
          </p:blipFill>
          <p:spPr bwMode="auto">
            <a:xfrm>
              <a:off x="8458200" y="0"/>
              <a:ext cx="685800" cy="6858000"/>
            </a:xfrm>
            <a:prstGeom prst="rect">
              <a:avLst/>
            </a:prstGeom>
            <a:noFill/>
            <a:ln w="9525">
              <a:noFill/>
              <a:miter lim="800000"/>
              <a:headEnd/>
              <a:tailEnd/>
            </a:ln>
          </p:spPr>
        </p:pic>
        <p:sp>
          <p:nvSpPr>
            <p:cNvPr id="7" name="Bar Accent 1"/>
            <p:cNvSpPr/>
            <p:nvPr userDrawn="1"/>
          </p:nvSpPr>
          <p:spPr>
            <a:xfrm>
              <a:off x="8421650" y="1295400"/>
              <a:ext cx="119023"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5" name="Bar Accent 2"/>
            <p:cNvSpPr/>
            <p:nvPr userDrawn="1"/>
          </p:nvSpPr>
          <p:spPr>
            <a:xfrm>
              <a:off x="8429584" y="0"/>
              <a:ext cx="114263"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sp>
        <p:nvSpPr>
          <p:cNvPr id="2" name="Title Placeholder 1"/>
          <p:cNvSpPr>
            <a:spLocks noGrp="1"/>
          </p:cNvSpPr>
          <p:nvPr>
            <p:ph type="title"/>
          </p:nvPr>
        </p:nvSpPr>
        <p:spPr>
          <a:xfrm>
            <a:off x="457200" y="0"/>
            <a:ext cx="7848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8678" name="Text Placeholder 2"/>
          <p:cNvSpPr>
            <a:spLocks noGrp="1"/>
          </p:cNvSpPr>
          <p:nvPr>
            <p:ph type="body" idx="1"/>
          </p:nvPr>
        </p:nvSpPr>
        <p:spPr bwMode="auto">
          <a:xfrm>
            <a:off x="4572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white"/>
                </a:solidFill>
                <a:latin typeface="Arial"/>
                <a:cs typeface="Arial" pitchFamily="34" charset="0"/>
              </a:defRPr>
            </a:lvl1pPr>
          </a:lstStyle>
          <a:p>
            <a:pPr defTabSz="914400">
              <a:defRPr/>
            </a:pPr>
            <a:fld id="{B46BCB91-B412-4768-A74E-4DF97AC86174}" type="datetimeFigureOut">
              <a:rPr lang="en-US" smtClean="0"/>
              <a:pPr defTabSz="914400">
                <a:defRPr/>
              </a:pPr>
              <a:t>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solidFill>
                <a:latin typeface="Arial"/>
                <a:cs typeface="Arial" pitchFamily="34" charset="0"/>
              </a:defRPr>
            </a:lvl1pPr>
          </a:lstStyle>
          <a:p>
            <a:pPr defTabSz="914400">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white"/>
                </a:solidFill>
                <a:latin typeface="Arial"/>
                <a:cs typeface="Arial" pitchFamily="34" charset="0"/>
              </a:defRPr>
            </a:lvl1pPr>
          </a:lstStyle>
          <a:p>
            <a:pPr defTabSz="914400">
              <a:defRPr/>
            </a:pPr>
            <a:fld id="{FEF59500-AE61-4D0D-9671-25F5DFC82B8C}" type="slidenum">
              <a:rPr lang="en-US" smtClean="0"/>
              <a:pPr defTabSz="914400">
                <a:defRPr/>
              </a:pPr>
              <a:t>‹#›</a:t>
            </a:fld>
            <a:endParaRPr lang="en-US" dirty="0"/>
          </a:p>
        </p:txBody>
      </p:sp>
    </p:spTree>
    <p:extLst>
      <p:ext uri="{BB962C8B-B14F-4D97-AF65-F5344CB8AC3E}">
        <p14:creationId xmlns:p14="http://schemas.microsoft.com/office/powerpoint/2010/main" val="228094053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Arial"/>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Arial"/>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Arial"/>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Arial"/>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Arial"/>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kumimoji="1" lang="en-US">
              <a:solidFill>
                <a:prstClr val="black">
                  <a:tint val="75000"/>
                </a:prstClr>
              </a:solidFill>
              <a:latin typeface="Arial" charset="0"/>
              <a:ea typeface="新細明體" pitchFamily="18" charset="-12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kumimoji="1" lang="en-US">
              <a:solidFill>
                <a:prstClr val="black">
                  <a:tint val="75000"/>
                </a:prstClr>
              </a:solidFill>
              <a:latin typeface="Arial" charset="0"/>
              <a:ea typeface="新細明體" pitchFamily="18" charset="-12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473CE825-3971-4C4C-8A16-020E75335147}" type="slidenum">
              <a:rPr kumimoji="1" lang="en-US" smtClean="0">
                <a:solidFill>
                  <a:prstClr val="black">
                    <a:tint val="75000"/>
                  </a:prstClr>
                </a:solidFill>
                <a:latin typeface="Arial" charset="0"/>
                <a:ea typeface="新細明體" pitchFamily="18" charset="-120"/>
              </a:rPr>
              <a:pPr defTabSz="914400" fontAlgn="base">
                <a:spcBef>
                  <a:spcPct val="0"/>
                </a:spcBef>
                <a:spcAft>
                  <a:spcPct val="0"/>
                </a:spcAft>
                <a:defRPr/>
              </a:pPr>
              <a:t>‹#›</a:t>
            </a:fld>
            <a:endParaRPr kumimoji="1" lang="en-US">
              <a:solidFill>
                <a:prstClr val="black">
                  <a:tint val="75000"/>
                </a:prstClr>
              </a:solidFill>
              <a:latin typeface="Arial" charset="0"/>
              <a:ea typeface="新細明體" pitchFamily="18" charset="-120"/>
            </a:endParaRPr>
          </a:p>
        </p:txBody>
      </p:sp>
    </p:spTree>
    <p:extLst>
      <p:ext uri="{BB962C8B-B14F-4D97-AF65-F5344CB8AC3E}">
        <p14:creationId xmlns:p14="http://schemas.microsoft.com/office/powerpoint/2010/main" val="383180988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solidFill>
                  <a:srgbClr val="FFFFFF"/>
                </a:solidFill>
                <a:latin typeface="+mn-lt"/>
                <a:ea typeface="ＭＳ Ｐゴシック" pitchFamily="-80" charset="-128"/>
                <a:cs typeface="+mn-cs"/>
              </a:defRPr>
            </a:lvl1pPr>
          </a:lstStyle>
          <a:p>
            <a:pPr defTabSz="914400">
              <a:defRPr/>
            </a:pPr>
            <a:endParaRPr 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solidFill>
                  <a:srgbClr val="FFFFFF"/>
                </a:solidFill>
                <a:latin typeface="+mn-lt"/>
                <a:ea typeface="ＭＳ Ｐゴシック" pitchFamily="-80" charset="-128"/>
                <a:cs typeface="+mn-cs"/>
              </a:defRPr>
            </a:lvl1pPr>
          </a:lstStyle>
          <a:p>
            <a:pPr defTabSz="914400">
              <a:defRPr/>
            </a:pPr>
            <a:endParaRPr lang="en-U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kumimoji="0" sz="1400">
                <a:solidFill>
                  <a:srgbClr val="FFFFFF"/>
                </a:solidFill>
                <a:latin typeface="Calibri" charset="0"/>
                <a:ea typeface="MS PGothic" charset="0"/>
                <a:cs typeface="MS PGothic" charset="0"/>
              </a:defRPr>
            </a:lvl1pPr>
          </a:lstStyle>
          <a:p>
            <a:pPr defTabSz="914400" fontAlgn="base">
              <a:spcBef>
                <a:spcPct val="0"/>
              </a:spcBef>
              <a:spcAft>
                <a:spcPct val="0"/>
              </a:spcAft>
              <a:defRPr/>
            </a:pPr>
            <a:fld id="{473CE825-3971-4C4C-8A16-020E75335147}" type="slidenum">
              <a:rPr lang="en-US"/>
              <a:pPr defTabSz="914400" fontAlgn="base">
                <a:spcBef>
                  <a:spcPct val="0"/>
                </a:spcBef>
                <a:spcAft>
                  <a:spcPct val="0"/>
                </a:spcAft>
                <a:defRPr/>
              </a:pPr>
              <a:t>‹#›</a:t>
            </a:fld>
            <a:endParaRPr lang="en-US"/>
          </a:p>
        </p:txBody>
      </p:sp>
      <p:pic>
        <p:nvPicPr>
          <p:cNvPr id="2055" name="Picture 6" descr="Shop.comPoweredbyMHK_White_PNG.png"/>
          <p:cNvPicPr>
            <a:picLocks noChangeAspect="1"/>
          </p:cNvPicPr>
          <p:nvPr/>
        </p:nvPicPr>
        <p:blipFill>
          <a:blip r:embed="rId15" cstate="screen"/>
          <a:srcRect/>
          <a:stretch>
            <a:fillRect/>
          </a:stretch>
        </p:blipFill>
        <p:spPr bwMode="auto">
          <a:xfrm>
            <a:off x="7239000" y="6400800"/>
            <a:ext cx="1828800" cy="385763"/>
          </a:xfrm>
          <a:prstGeom prst="rect">
            <a:avLst/>
          </a:prstGeom>
          <a:noFill/>
          <a:ln w="9525">
            <a:noFill/>
            <a:miter lim="800000"/>
            <a:headEnd/>
            <a:tailEnd/>
          </a:ln>
        </p:spPr>
      </p:pic>
    </p:spTree>
    <p:extLst>
      <p:ext uri="{BB962C8B-B14F-4D97-AF65-F5344CB8AC3E}">
        <p14:creationId xmlns:p14="http://schemas.microsoft.com/office/powerpoint/2010/main" val="702759386"/>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defTabSz="914400">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5365"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prstClr val="black">
                    <a:tint val="95000"/>
                  </a:prstClr>
                </a:solidFill>
                <a:latin typeface="Corbel"/>
                <a:ea typeface="+mn-ea"/>
                <a:cs typeface="Arial" pitchFamily="34" charset="0"/>
              </a:defRPr>
            </a:lvl1pPr>
            <a:extLst/>
          </a:lstStyle>
          <a:p>
            <a:pPr defTabSz="914400">
              <a:defRPr/>
            </a:pPr>
            <a:fld id="{E229B163-09AE-4715-9617-6E19CB80CF7A}" type="datetimeFigureOut">
              <a:rPr lang="en-US"/>
              <a:pPr defTabSz="914400">
                <a:defRPr/>
              </a:pPr>
              <a:t>5/12/2014</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prstClr val="black">
                    <a:tint val="95000"/>
                  </a:prstClr>
                </a:solidFill>
                <a:latin typeface="Corbel"/>
                <a:ea typeface="+mn-ea"/>
                <a:cs typeface="Arial" pitchFamily="34" charset="0"/>
              </a:defRPr>
            </a:lvl1pPr>
            <a:extLst/>
          </a:lstStyle>
          <a:p>
            <a:pPr defTabSz="914400">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prstClr val="black">
                    <a:tint val="95000"/>
                  </a:prstClr>
                </a:solidFill>
                <a:latin typeface="Corbel"/>
                <a:ea typeface="+mn-ea"/>
                <a:cs typeface="Arial" pitchFamily="34" charset="0"/>
              </a:defRPr>
            </a:lvl1pPr>
            <a:extLst/>
          </a:lstStyle>
          <a:p>
            <a:pPr defTabSz="914400">
              <a:defRPr/>
            </a:pPr>
            <a:fld id="{7A107D22-7A90-4C65-AF64-A1D5B972A68C}" type="slidenum">
              <a:rPr lang="en-US"/>
              <a:pPr defTabSz="914400">
                <a:defRPr/>
              </a:pPr>
              <a:t>‹#›</a:t>
            </a:fld>
            <a:endParaRPr lang="en-US" dirty="0"/>
          </a:p>
        </p:txBody>
      </p:sp>
    </p:spTree>
    <p:extLst>
      <p:ext uri="{BB962C8B-B14F-4D97-AF65-F5344CB8AC3E}">
        <p14:creationId xmlns:p14="http://schemas.microsoft.com/office/powerpoint/2010/main" val="394248017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iming>
    <p:tnLst>
      <p:par>
        <p:cTn id="1" dur="indefinite" restart="never" nodeType="tmRoot"/>
      </p:par>
    </p:tnLst>
  </p:timing>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8A4F906-2039-4CE4-8238-A9C1B7E33EC3}" type="datetimeFigureOut">
              <a:rPr lang="en-US" smtClean="0">
                <a:solidFill>
                  <a:prstClr val="black">
                    <a:tint val="75000"/>
                  </a:prstClr>
                </a:solidFill>
                <a:cs typeface="Arial" pitchFamily="34" charset="0"/>
              </a:rPr>
              <a:pPr defTabSz="914400"/>
              <a:t>5/12/2014</a:t>
            </a:fld>
            <a:endParaRPr lang="en-US" smtClean="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smtClean="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6DE4D9C-23E7-4182-8F08-F5DCA4B5334E}" type="slidenum">
              <a:rPr lang="en-US" smtClean="0">
                <a:solidFill>
                  <a:prstClr val="black">
                    <a:tint val="75000"/>
                  </a:prstClr>
                </a:solidFill>
                <a:cs typeface="Arial" pitchFamily="34" charset="0"/>
              </a:rPr>
              <a:pPr defTabSz="914400"/>
              <a:t>‹#›</a:t>
            </a:fld>
            <a:endParaRPr lang="en-US" smtClean="0">
              <a:solidFill>
                <a:prstClr val="black">
                  <a:tint val="75000"/>
                </a:prstClr>
              </a:solidFill>
              <a:cs typeface="Arial" pitchFamily="34" charset="0"/>
            </a:endParaRPr>
          </a:p>
        </p:txBody>
      </p:sp>
    </p:spTree>
    <p:extLst>
      <p:ext uri="{BB962C8B-B14F-4D97-AF65-F5344CB8AC3E}">
        <p14:creationId xmlns:p14="http://schemas.microsoft.com/office/powerpoint/2010/main" val="6925440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pPr defTabSz="914400"/>
            <a:fld id="{27807C6F-EEE6-4E85-982A-3851E1B75841}" type="datetimeFigureOut">
              <a:rPr lang="en-US" smtClean="0">
                <a:solidFill>
                  <a:prstClr val="black">
                    <a:tint val="75000"/>
                  </a:prstClr>
                </a:solidFill>
                <a:cs typeface="Arial" pitchFamily="34" charset="0"/>
              </a:rPr>
              <a:pPr defTabSz="914400"/>
              <a:t>5/12/2014</a:t>
            </a:fld>
            <a:endParaRPr lang="en-US" dirty="0" smtClean="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pPr defTabSz="914400"/>
            <a:endParaRPr lang="en-US" dirty="0" smtClean="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pPr defTabSz="914400"/>
            <a:fld id="{7E6CDCD7-ED9C-4249-9787-B83CDE0E8802}" type="slidenum">
              <a:rPr lang="en-US" smtClean="0">
                <a:solidFill>
                  <a:prstClr val="black">
                    <a:tint val="75000"/>
                  </a:prstClr>
                </a:solidFill>
                <a:cs typeface="Arial" pitchFamily="34" charset="0"/>
              </a:rPr>
              <a:pPr defTabSz="914400"/>
              <a:t>‹#›</a:t>
            </a:fld>
            <a:endParaRPr lang="en-US" dirty="0" smtClean="0">
              <a:solidFill>
                <a:prstClr val="black">
                  <a:tint val="75000"/>
                </a:prstClr>
              </a:solidFill>
              <a:cs typeface="Arial" pitchFamily="34" charset="0"/>
            </a:endParaRPr>
          </a:p>
        </p:txBody>
      </p:sp>
    </p:spTree>
    <p:extLst>
      <p:ext uri="{BB962C8B-B14F-4D97-AF65-F5344CB8AC3E}">
        <p14:creationId xmlns:p14="http://schemas.microsoft.com/office/powerpoint/2010/main" val="94206671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66C97-7288-2343-82B1-34ED0E7E0891}" type="datetimeFigureOut">
              <a:rPr lang="en-US" smtClean="0">
                <a:solidFill>
                  <a:srgbClr val="DDDEDD">
                    <a:tint val="75000"/>
                  </a:srgbClr>
                </a:solidFill>
                <a:cs typeface="Arial" pitchFamily="34" charset="0"/>
              </a:rPr>
              <a:pPr/>
              <a:t>5/12/2014</a:t>
            </a:fld>
            <a:endParaRPr lang="en-US">
              <a:solidFill>
                <a:srgbClr val="DDDEDD">
                  <a:tint val="75000"/>
                </a:srgb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DDDEDD">
                  <a:tint val="75000"/>
                </a:srgb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7332C-2CA8-034B-9E4A-FF02D791F70D}" type="slidenum">
              <a:rPr lang="en-US" smtClean="0">
                <a:solidFill>
                  <a:srgbClr val="DDDEDD">
                    <a:tint val="75000"/>
                  </a:srgbClr>
                </a:solidFill>
                <a:cs typeface="Arial" pitchFamily="34" charset="0"/>
              </a:rPr>
              <a:pPr/>
              <a:t>‹#›</a:t>
            </a:fld>
            <a:endParaRPr lang="en-US">
              <a:solidFill>
                <a:srgbClr val="DDDEDD">
                  <a:tint val="75000"/>
                </a:srgbClr>
              </a:solidFill>
              <a:cs typeface="Arial" pitchFamily="34" charset="0"/>
            </a:endParaRPr>
          </a:p>
        </p:txBody>
      </p:sp>
    </p:spTree>
    <p:extLst>
      <p:ext uri="{BB962C8B-B14F-4D97-AF65-F5344CB8AC3E}">
        <p14:creationId xmlns:p14="http://schemas.microsoft.com/office/powerpoint/2010/main" val="115960014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defTabSz="914400" fontAlgn="base">
              <a:spcBef>
                <a:spcPct val="0"/>
              </a:spcBef>
              <a:spcAft>
                <a:spcPct val="0"/>
              </a:spcAft>
              <a:defRPr/>
            </a:pPr>
            <a:fld id="{F8EB3652-CF54-4AFF-9EF8-555136CEE229}" type="datetime1">
              <a:rPr lang="en-US">
                <a:cs typeface="Arial" pitchFamily="34" charset="0"/>
              </a:rPr>
              <a:pPr defTabSz="914400" fontAlgn="base">
                <a:spcBef>
                  <a:spcPct val="0"/>
                </a:spcBef>
                <a:spcAft>
                  <a:spcPct val="0"/>
                </a:spcAft>
                <a:defRPr/>
              </a:pPr>
              <a:t>5/12/2014</a:t>
            </a:fld>
            <a:endParaRPr lang="en-US">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914400" fontAlgn="base">
              <a:spcBef>
                <a:spcPct val="0"/>
              </a:spcBef>
              <a:spcAft>
                <a:spcPct val="0"/>
              </a:spcAft>
              <a:defRPr/>
            </a:pPr>
            <a:endParaRPr lang="en-US">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MS PGothic" pitchFamily="34" charset="-128"/>
              </a:defRPr>
            </a:lvl1pPr>
          </a:lstStyle>
          <a:p>
            <a:pPr defTabSz="914400" fontAlgn="base">
              <a:spcBef>
                <a:spcPct val="0"/>
              </a:spcBef>
              <a:spcAft>
                <a:spcPct val="0"/>
              </a:spcAft>
              <a:defRPr/>
            </a:pPr>
            <a:fld id="{B35F65FF-D2C6-477B-8448-DC29123EEA6F}" type="slidenum">
              <a:rPr lang="en-US">
                <a:cs typeface="Arial" pitchFamily="34" charset="0"/>
              </a:rPr>
              <a:pPr defTabSz="914400" fontAlgn="base">
                <a:spcBef>
                  <a:spcPct val="0"/>
                </a:spcBef>
                <a:spcAft>
                  <a:spcPct val="0"/>
                </a:spcAft>
                <a:defRPr/>
              </a:pPr>
              <a:t>‹#›</a:t>
            </a:fld>
            <a:endParaRPr lang="en-US">
              <a:cs typeface="Arial" pitchFamily="34" charset="0"/>
            </a:endParaRPr>
          </a:p>
        </p:txBody>
      </p:sp>
    </p:spTree>
    <p:extLst>
      <p:ext uri="{BB962C8B-B14F-4D97-AF65-F5344CB8AC3E}">
        <p14:creationId xmlns:p14="http://schemas.microsoft.com/office/powerpoint/2010/main" val="322133741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7807C6F-EEE6-4E85-982A-3851E1B75841}" type="datetimeFigureOut">
              <a:rPr lang="en-US" smtClean="0">
                <a:solidFill>
                  <a:prstClr val="black">
                    <a:tint val="75000"/>
                  </a:prstClr>
                </a:solidFill>
                <a:cs typeface="Arial" pitchFamily="34" charset="0"/>
              </a:rPr>
              <a:pPr defTabSz="914400"/>
              <a:t>5/12/2014</a:t>
            </a:fld>
            <a:endParaRPr lang="en-US" smtClean="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smtClean="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E6CDCD7-ED9C-4249-9787-B83CDE0E8802}" type="slidenum">
              <a:rPr lang="en-US" smtClean="0">
                <a:solidFill>
                  <a:prstClr val="black">
                    <a:tint val="75000"/>
                  </a:prstClr>
                </a:solidFill>
                <a:cs typeface="Arial" pitchFamily="34" charset="0"/>
              </a:rPr>
              <a:pPr defTabSz="914400"/>
              <a:t>‹#›</a:t>
            </a:fld>
            <a:endParaRPr lang="en-US" smtClean="0">
              <a:solidFill>
                <a:prstClr val="black">
                  <a:tint val="75000"/>
                </a:prstClr>
              </a:solidFill>
              <a:cs typeface="Arial" pitchFamily="34" charset="0"/>
            </a:endParaRPr>
          </a:p>
        </p:txBody>
      </p:sp>
    </p:spTree>
    <p:extLst>
      <p:ext uri="{BB962C8B-B14F-4D97-AF65-F5344CB8AC3E}">
        <p14:creationId xmlns:p14="http://schemas.microsoft.com/office/powerpoint/2010/main" val="2623707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Header BG Accent 1"/>
          <p:cNvSpPr/>
          <p:nvPr/>
        </p:nvSpPr>
        <p:spPr>
          <a:xfrm>
            <a:off x="-9525" y="0"/>
            <a:ext cx="8321675" cy="10969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nvGrpSpPr>
          <p:cNvPr id="3" name="Body BG"/>
          <p:cNvGrpSpPr/>
          <p:nvPr/>
        </p:nvGrpSpPr>
        <p:grpSpPr>
          <a:xfrm>
            <a:off x="0" y="1066800"/>
            <a:ext cx="8425815" cy="5791200"/>
            <a:chOff x="-9526" y="1066800"/>
            <a:chExt cx="8435341" cy="5791200"/>
          </a:xfrm>
          <a:solidFill>
            <a:schemeClr val="accent1">
              <a:lumMod val="50000"/>
            </a:schemeClr>
          </a:solidFill>
        </p:grpSpPr>
        <p:sp>
          <p:nvSpPr>
            <p:cNvPr id="11" name="Rectangle 10"/>
            <p:cNvSpPr/>
            <p:nvPr/>
          </p:nvSpPr>
          <p:spPr>
            <a:xfrm>
              <a:off x="-9526" y="1066800"/>
              <a:ext cx="8321040" cy="579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2" name="Rectangle 11"/>
            <p:cNvSpPr/>
            <p:nvPr/>
          </p:nvSpPr>
          <p:spPr>
            <a:xfrm>
              <a:off x="8258175" y="1295400"/>
              <a:ext cx="167640" cy="556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grpSp>
        <p:nvGrpSpPr>
          <p:cNvPr id="10" name="Side Bar"/>
          <p:cNvGrpSpPr>
            <a:grpSpLocks/>
          </p:cNvGrpSpPr>
          <p:nvPr/>
        </p:nvGrpSpPr>
        <p:grpSpPr bwMode="auto">
          <a:xfrm>
            <a:off x="8305800" y="0"/>
            <a:ext cx="842963" cy="6858000"/>
            <a:chOff x="8305800" y="0"/>
            <a:chExt cx="842687" cy="6858000"/>
          </a:xfrm>
        </p:grpSpPr>
        <p:sp>
          <p:nvSpPr>
            <p:cNvPr id="9" name="SideBar Accent 2"/>
            <p:cNvSpPr/>
            <p:nvPr userDrawn="1"/>
          </p:nvSpPr>
          <p:spPr>
            <a:xfrm>
              <a:off x="8305800" y="0"/>
              <a:ext cx="837926" cy="1295400"/>
            </a:xfrm>
            <a:prstGeom prst="rect">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3" name="SideBar Accent 1"/>
            <p:cNvSpPr/>
            <p:nvPr userDrawn="1"/>
          </p:nvSpPr>
          <p:spPr>
            <a:xfrm>
              <a:off x="8545435" y="1295400"/>
              <a:ext cx="603052" cy="55626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pic>
          <p:nvPicPr>
            <p:cNvPr id="28684" name="SideBar Pic" descr="PPP_BUSI_TXT_Networking_2007_elements.png"/>
            <p:cNvPicPr>
              <a:picLocks noChangeAspect="1"/>
            </p:cNvPicPr>
            <p:nvPr userDrawn="1"/>
          </p:nvPicPr>
          <p:blipFill>
            <a:blip r:embed="rId19" cstate="screen"/>
            <a:srcRect/>
            <a:stretch>
              <a:fillRect/>
            </a:stretch>
          </p:blipFill>
          <p:spPr bwMode="auto">
            <a:xfrm>
              <a:off x="8458200" y="0"/>
              <a:ext cx="685800" cy="6858000"/>
            </a:xfrm>
            <a:prstGeom prst="rect">
              <a:avLst/>
            </a:prstGeom>
            <a:noFill/>
            <a:ln w="9525">
              <a:noFill/>
              <a:miter lim="800000"/>
              <a:headEnd/>
              <a:tailEnd/>
            </a:ln>
          </p:spPr>
        </p:pic>
        <p:sp>
          <p:nvSpPr>
            <p:cNvPr id="7" name="Bar Accent 1"/>
            <p:cNvSpPr/>
            <p:nvPr userDrawn="1"/>
          </p:nvSpPr>
          <p:spPr>
            <a:xfrm>
              <a:off x="8421650" y="1295400"/>
              <a:ext cx="119023"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sp>
          <p:nvSpPr>
            <p:cNvPr id="15" name="Bar Accent 2"/>
            <p:cNvSpPr/>
            <p:nvPr userDrawn="1"/>
          </p:nvSpPr>
          <p:spPr>
            <a:xfrm>
              <a:off x="8429584" y="0"/>
              <a:ext cx="114263"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a:cs typeface="Arial" pitchFamily="34" charset="0"/>
              </a:endParaRPr>
            </a:p>
          </p:txBody>
        </p:sp>
      </p:grpSp>
      <p:sp>
        <p:nvSpPr>
          <p:cNvPr id="2" name="Title Placeholder 1"/>
          <p:cNvSpPr>
            <a:spLocks noGrp="1"/>
          </p:cNvSpPr>
          <p:nvPr>
            <p:ph type="title"/>
          </p:nvPr>
        </p:nvSpPr>
        <p:spPr>
          <a:xfrm>
            <a:off x="457200" y="0"/>
            <a:ext cx="7848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8678" name="Text Placeholder 2"/>
          <p:cNvSpPr>
            <a:spLocks noGrp="1"/>
          </p:cNvSpPr>
          <p:nvPr>
            <p:ph type="body" idx="1"/>
          </p:nvPr>
        </p:nvSpPr>
        <p:spPr bwMode="auto">
          <a:xfrm>
            <a:off x="4572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white"/>
                </a:solidFill>
                <a:latin typeface="Arial"/>
                <a:cs typeface="Arial" pitchFamily="34" charset="0"/>
              </a:defRPr>
            </a:lvl1pPr>
          </a:lstStyle>
          <a:p>
            <a:pPr defTabSz="914400">
              <a:defRPr/>
            </a:pPr>
            <a:fld id="{B46BCB91-B412-4768-A74E-4DF97AC86174}" type="datetimeFigureOut">
              <a:rPr lang="en-US" smtClean="0"/>
              <a:pPr defTabSz="914400">
                <a:defRPr/>
              </a:pPr>
              <a:t>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solidFill>
                <a:latin typeface="Arial"/>
                <a:cs typeface="Arial" pitchFamily="34" charset="0"/>
              </a:defRPr>
            </a:lvl1pPr>
          </a:lstStyle>
          <a:p>
            <a:pPr defTabSz="914400">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white"/>
                </a:solidFill>
                <a:latin typeface="Arial"/>
                <a:cs typeface="Arial" pitchFamily="34" charset="0"/>
              </a:defRPr>
            </a:lvl1pPr>
          </a:lstStyle>
          <a:p>
            <a:pPr defTabSz="914400">
              <a:defRPr/>
            </a:pPr>
            <a:fld id="{FEF59500-AE61-4D0D-9671-25F5DFC82B8C}" type="slidenum">
              <a:rPr lang="en-US" smtClean="0"/>
              <a:pPr defTabSz="914400">
                <a:defRPr/>
              </a:pPr>
              <a:t>‹#›</a:t>
            </a:fld>
            <a:endParaRPr lang="en-US" dirty="0"/>
          </a:p>
        </p:txBody>
      </p:sp>
    </p:spTree>
    <p:extLst>
      <p:ext uri="{BB962C8B-B14F-4D97-AF65-F5344CB8AC3E}">
        <p14:creationId xmlns:p14="http://schemas.microsoft.com/office/powerpoint/2010/main" val="51362114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Lst>
  <p:txStyles>
    <p:title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Arial"/>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Arial"/>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Arial"/>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Arial"/>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Arial"/>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3059832" y="2243316"/>
            <a:ext cx="5999163" cy="1138773"/>
          </a:xfrm>
          <a:prstGeom prst="rect">
            <a:avLst/>
          </a:prstGeom>
          <a:noFill/>
          <a:ln w="9525">
            <a:noFill/>
            <a:miter lim="800000"/>
            <a:headEnd/>
            <a:tailEnd/>
          </a:ln>
          <a:effectLst/>
        </p:spPr>
        <p:txBody>
          <a:bodyPr>
            <a:spAutoFit/>
          </a:bodyPr>
          <a:lstStyle/>
          <a:p>
            <a:pPr algn="ctr" defTabSz="914400">
              <a:spcBef>
                <a:spcPct val="50000"/>
              </a:spcBef>
              <a:defRPr/>
            </a:pPr>
            <a:r>
              <a:rPr lang="en-US" sz="6800" b="1" dirty="0">
                <a:solidFill>
                  <a:srgbClr val="33CCFF"/>
                </a:solidFill>
                <a:ea typeface="新細明體" pitchFamily="18" charset="-120"/>
              </a:rPr>
              <a:t>Jim Winkler</a:t>
            </a:r>
          </a:p>
        </p:txBody>
      </p:sp>
      <p:sp>
        <p:nvSpPr>
          <p:cNvPr id="13" name="Text Box 6"/>
          <p:cNvSpPr txBox="1">
            <a:spLocks noChangeArrowheads="1"/>
          </p:cNvSpPr>
          <p:nvPr/>
        </p:nvSpPr>
        <p:spPr bwMode="auto">
          <a:xfrm>
            <a:off x="2933700" y="3386316"/>
            <a:ext cx="6029325" cy="1261884"/>
          </a:xfrm>
          <a:prstGeom prst="rect">
            <a:avLst/>
          </a:prstGeom>
          <a:noFill/>
          <a:ln w="9525">
            <a:noFill/>
            <a:miter lim="800000"/>
            <a:headEnd/>
            <a:tailEnd/>
          </a:ln>
          <a:effectLst/>
        </p:spPr>
        <p:txBody>
          <a:bodyPr wrap="square">
            <a:spAutoFit/>
          </a:bodyPr>
          <a:lstStyle/>
          <a:p>
            <a:pPr algn="ctr" defTabSz="914400">
              <a:spcBef>
                <a:spcPts val="1200"/>
              </a:spcBef>
              <a:defRPr/>
            </a:pPr>
            <a:r>
              <a:rPr lang="zh-TW" altLang="en-US" sz="4400" dirty="0">
                <a:solidFill>
                  <a:prstClr val="white"/>
                </a:solidFill>
                <a:latin typeface="華康儷中黑" pitchFamily="49" charset="-120"/>
                <a:ea typeface="華康儷中黑" pitchFamily="49" charset="-120"/>
              </a:rPr>
              <a:t>產品銷售副總裁</a:t>
            </a:r>
            <a:r>
              <a:rPr lang="en-US" altLang="zh-TW" sz="4400" dirty="0">
                <a:solidFill>
                  <a:prstClr val="white"/>
                </a:solidFill>
                <a:latin typeface="華康儷中黑" pitchFamily="49" charset="-120"/>
                <a:ea typeface="華康儷中黑" pitchFamily="49" charset="-120"/>
              </a:rPr>
              <a:t/>
            </a:r>
            <a:br>
              <a:rPr lang="en-US" altLang="zh-TW" sz="4400" dirty="0">
                <a:solidFill>
                  <a:prstClr val="white"/>
                </a:solidFill>
                <a:latin typeface="華康儷中黑" pitchFamily="49" charset="-120"/>
                <a:ea typeface="華康儷中黑" pitchFamily="49" charset="-120"/>
              </a:rPr>
            </a:br>
            <a:r>
              <a:rPr lang="en-US" sz="3200" b="1" dirty="0">
                <a:solidFill>
                  <a:srgbClr val="FFFFFF"/>
                </a:solidFill>
              </a:rPr>
              <a:t>Vice President of Sales</a:t>
            </a:r>
            <a:endParaRPr lang="en-US" sz="3200" b="1" dirty="0">
              <a:solidFill>
                <a:prstClr val="white"/>
              </a:solidFill>
              <a:ea typeface="新細明體" pitchFamily="18" charset="-120"/>
            </a:endParaRPr>
          </a:p>
        </p:txBody>
      </p:sp>
      <p:sp>
        <p:nvSpPr>
          <p:cNvPr id="15" name="Title 1"/>
          <p:cNvSpPr txBox="1">
            <a:spLocks/>
          </p:cNvSpPr>
          <p:nvPr/>
        </p:nvSpPr>
        <p:spPr>
          <a:xfrm>
            <a:off x="0" y="320824"/>
            <a:ext cx="9144000" cy="1524000"/>
          </a:xfrm>
          <a:prstGeom prst="rect">
            <a:avLst/>
          </a:prstGeom>
        </p:spPr>
        <p:txBody>
          <a:bodyPr>
            <a:normAutofit lnSpcReduction="10000"/>
          </a:bodyPr>
          <a:lstStyle/>
          <a:p>
            <a:pPr algn="ctr" defTabSz="914400" eaLnBrk="0" fontAlgn="base" hangingPunct="0">
              <a:spcBef>
                <a:spcPct val="0"/>
              </a:spcBef>
              <a:spcAft>
                <a:spcPct val="0"/>
              </a:spcAft>
              <a:defRPr/>
            </a:pPr>
            <a:r>
              <a:rPr lang="zh-TW" altLang="en-US" sz="5400" dirty="0">
                <a:solidFill>
                  <a:srgbClr val="FFFFFF"/>
                </a:solidFill>
                <a:latin typeface="華康儷中黑" panose="020B0509000000000000" pitchFamily="49" charset="-120"/>
                <a:ea typeface="華康儷中黑" panose="020B0509000000000000" pitchFamily="49" charset="-120"/>
              </a:rPr>
              <a:t>當責團隊</a:t>
            </a:r>
            <a:r>
              <a:rPr lang="en-US" sz="4800" dirty="0">
                <a:solidFill>
                  <a:srgbClr val="FFFFFF"/>
                </a:solidFill>
                <a:latin typeface="Trebuchet MS" panose="020B0603020202020204" pitchFamily="34" charset="0"/>
              </a:rPr>
              <a:t/>
            </a:r>
            <a:br>
              <a:rPr lang="en-US" sz="4800" dirty="0">
                <a:solidFill>
                  <a:srgbClr val="FFFFFF"/>
                </a:solidFill>
                <a:latin typeface="Trebuchet MS" panose="020B0603020202020204" pitchFamily="34" charset="0"/>
              </a:rPr>
            </a:br>
            <a:r>
              <a:rPr lang="en-US" sz="4300" dirty="0">
                <a:solidFill>
                  <a:srgbClr val="FFFFFF"/>
                </a:solidFill>
              </a:rPr>
              <a:t>Accountability Group</a:t>
            </a:r>
            <a:endParaRPr lang="en-US" altLang="zh-TW" sz="4300" kern="0" dirty="0">
              <a:solidFill>
                <a:srgbClr val="FFFFFF"/>
              </a:solidFill>
              <a:ea typeface="華康儷中黑" pitchFamily="49" charset="-120"/>
            </a:endParaRPr>
          </a:p>
        </p:txBody>
      </p:sp>
      <p:sp>
        <p:nvSpPr>
          <p:cNvPr id="15366" name="TextBox 15"/>
          <p:cNvSpPr txBox="1">
            <a:spLocks noChangeArrowheads="1"/>
          </p:cNvSpPr>
          <p:nvPr/>
        </p:nvSpPr>
        <p:spPr bwMode="auto">
          <a:xfrm>
            <a:off x="53975" y="6303963"/>
            <a:ext cx="6858000" cy="522287"/>
          </a:xfrm>
          <a:prstGeom prst="rect">
            <a:avLst/>
          </a:prstGeom>
          <a:noFill/>
          <a:ln w="9525">
            <a:noFill/>
            <a:miter lim="800000"/>
            <a:headEnd/>
            <a:tailEnd/>
          </a:ln>
        </p:spPr>
        <p:txBody>
          <a:bodyPr>
            <a:spAutoFit/>
          </a:bodyPr>
          <a:lstStyle/>
          <a:p>
            <a:pPr defTabSz="914400" fontAlgn="base">
              <a:spcBef>
                <a:spcPct val="0"/>
              </a:spcBef>
              <a:spcAft>
                <a:spcPct val="0"/>
              </a:spcAft>
            </a:pPr>
            <a:r>
              <a:rPr lang="zh-TW" altLang="en-US" sz="700">
                <a:solidFill>
                  <a:srgbClr val="FFFFFF"/>
                </a:solidFill>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altLang="en-US" sz="700" b="1">
                <a:solidFill>
                  <a:srgbClr val="FFFFFF"/>
                </a:solidFill>
                <a:ea typeface="新細明體" pitchFamily="18" charset="-12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altLang="en-US" sz="700">
              <a:solidFill>
                <a:srgbClr val="FFFFFF"/>
              </a:solidFill>
              <a:ea typeface="新細明體" pitchFamily="18" charset="-120"/>
            </a:endParaRPr>
          </a:p>
        </p:txBody>
      </p:sp>
      <p:pic>
        <p:nvPicPr>
          <p:cNvPr id="7" name="Picture 9"/>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9246" y="2127855"/>
            <a:ext cx="2290585" cy="2520346"/>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140528272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1950"/>
            <a:ext cx="9144000" cy="2862322"/>
          </a:xfrm>
          <a:prstGeom prst="rect">
            <a:avLst/>
          </a:prstGeom>
        </p:spPr>
        <p:txBody>
          <a:bodyPr wrap="square">
            <a:spAutoFit/>
          </a:bodyPr>
          <a:lstStyle/>
          <a:p>
            <a:pPr algn="ctr" fontAlgn="base">
              <a:spcBef>
                <a:spcPct val="0"/>
              </a:spcBef>
              <a:spcAft>
                <a:spcPct val="0"/>
              </a:spcAft>
              <a:defRPr/>
            </a:pPr>
            <a:r>
              <a:rPr lang="zh-TW" altLang="en-US" sz="9600" dirty="0">
                <a:solidFill>
                  <a:prstClr val="black"/>
                </a:solidFill>
                <a:latin typeface="華康儷中黑" pitchFamily="49" charset="-120"/>
                <a:ea typeface="華康儷中黑" pitchFamily="49" charset="-120"/>
                <a:cs typeface="Arial" pitchFamily="34" charset="0"/>
              </a:rPr>
              <a:t>如何做到</a:t>
            </a:r>
            <a:r>
              <a:rPr lang="en-US" sz="9600" dirty="0">
                <a:solidFill>
                  <a:prstClr val="black"/>
                </a:solidFill>
                <a:latin typeface="華康儷中黑" pitchFamily="49" charset="-120"/>
                <a:ea typeface="華康儷中黑" pitchFamily="49" charset="-120"/>
                <a:cs typeface="Arial" pitchFamily="34" charset="0"/>
              </a:rPr>
              <a:t>?</a:t>
            </a:r>
          </a:p>
          <a:p>
            <a:pPr algn="ctr" fontAlgn="base">
              <a:spcBef>
                <a:spcPct val="0"/>
              </a:spcBef>
              <a:spcAft>
                <a:spcPct val="0"/>
              </a:spcAft>
              <a:defRPr/>
            </a:pPr>
            <a:endParaRPr lang="en-US" altLang="zh-TW" sz="2400" dirty="0">
              <a:solidFill>
                <a:prstClr val="black"/>
              </a:solidFill>
              <a:latin typeface="華康儷中黑" pitchFamily="49" charset="-120"/>
              <a:ea typeface="華康儷中黑" pitchFamily="49" charset="-120"/>
              <a:cs typeface="Arial" pitchFamily="34" charset="0"/>
            </a:endParaRPr>
          </a:p>
          <a:p>
            <a:pPr algn="ctr" fontAlgn="base">
              <a:spcBef>
                <a:spcPct val="0"/>
              </a:spcBef>
              <a:spcAft>
                <a:spcPct val="0"/>
              </a:spcAft>
              <a:defRPr/>
            </a:pPr>
            <a:r>
              <a:rPr lang="zh-TW" altLang="en-US" sz="6000" dirty="0">
                <a:solidFill>
                  <a:prstClr val="black"/>
                </a:solidFill>
                <a:latin typeface="華康儷中黑" pitchFamily="49" charset="-120"/>
                <a:ea typeface="華康儷中黑" pitchFamily="49" charset="-120"/>
                <a:cs typeface="Arial" pitchFamily="34" charset="0"/>
              </a:rPr>
              <a:t>宣傳事業</a:t>
            </a:r>
            <a:r>
              <a:rPr lang="en-US" sz="6000" dirty="0">
                <a:solidFill>
                  <a:prstClr val="black"/>
                </a:solidFill>
                <a:latin typeface="華康儷中黑" pitchFamily="49" charset="-120"/>
                <a:ea typeface="華康儷中黑" pitchFamily="49" charset="-120"/>
                <a:cs typeface="Arial" pitchFamily="34" charset="0"/>
              </a:rPr>
              <a:t> </a:t>
            </a:r>
          </a:p>
        </p:txBody>
      </p:sp>
      <p:sp>
        <p:nvSpPr>
          <p:cNvPr id="4" name="Rectangle 3"/>
          <p:cNvSpPr/>
          <p:nvPr/>
        </p:nvSpPr>
        <p:spPr>
          <a:xfrm>
            <a:off x="0" y="3543300"/>
            <a:ext cx="9144000" cy="2985433"/>
          </a:xfrm>
          <a:prstGeom prst="rect">
            <a:avLst/>
          </a:prstGeom>
        </p:spPr>
        <p:txBody>
          <a:bodyPr wrap="square">
            <a:spAutoFit/>
          </a:bodyPr>
          <a:lstStyle/>
          <a:p>
            <a:pPr algn="ctr" fontAlgn="base">
              <a:spcBef>
                <a:spcPct val="0"/>
              </a:spcBef>
              <a:spcAft>
                <a:spcPct val="0"/>
              </a:spcAft>
              <a:defRPr/>
            </a:pPr>
            <a:r>
              <a:rPr lang="en-US" sz="8000" dirty="0">
                <a:solidFill>
                  <a:prstClr val="black"/>
                </a:solidFill>
                <a:latin typeface="Arial" panose="020B0604020202020204" pitchFamily="34" charset="0"/>
                <a:ea typeface="MS PGothic" pitchFamily="34" charset="-128"/>
                <a:cs typeface="Arial" panose="020B0604020202020204" pitchFamily="34" charset="0"/>
              </a:rPr>
              <a:t>How?</a:t>
            </a:r>
            <a:br>
              <a:rPr lang="en-US" sz="8000" dirty="0">
                <a:solidFill>
                  <a:prstClr val="black"/>
                </a:solidFill>
                <a:latin typeface="Arial" panose="020B0604020202020204" pitchFamily="34" charset="0"/>
                <a:ea typeface="MS PGothic" pitchFamily="34" charset="-128"/>
                <a:cs typeface="Arial" panose="020B0604020202020204" pitchFamily="34" charset="0"/>
              </a:rPr>
            </a:br>
            <a:r>
              <a:rPr lang="en-US" sz="5400" dirty="0">
                <a:solidFill>
                  <a:prstClr val="black"/>
                </a:solidFill>
                <a:latin typeface="Arial" panose="020B0604020202020204" pitchFamily="34" charset="0"/>
                <a:ea typeface="MS PGothic" pitchFamily="34" charset="-128"/>
                <a:cs typeface="Arial" panose="020B0604020202020204" pitchFamily="34" charset="0"/>
              </a:rPr>
              <a:t>Sell the Business</a:t>
            </a:r>
            <a:r>
              <a:rPr lang="en-US" sz="10800" dirty="0">
                <a:solidFill>
                  <a:prstClr val="black"/>
                </a:solidFill>
                <a:latin typeface="Arial" panose="020B0604020202020204" pitchFamily="34" charset="0"/>
                <a:ea typeface="MS PGothic" pitchFamily="34" charset="-128"/>
                <a:cs typeface="Arial" panose="020B0604020202020204" pitchFamily="34" charset="0"/>
              </a:rPr>
              <a:t> </a:t>
            </a:r>
          </a:p>
        </p:txBody>
      </p:sp>
    </p:spTree>
    <p:extLst>
      <p:ext uri="{BB962C8B-B14F-4D97-AF65-F5344CB8AC3E}">
        <p14:creationId xmlns:p14="http://schemas.microsoft.com/office/powerpoint/2010/main" val="388629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881" y="262866"/>
            <a:ext cx="8728364" cy="6278642"/>
          </a:xfrm>
          <a:prstGeom prst="rect">
            <a:avLst/>
          </a:prstGeom>
          <a:noFill/>
        </p:spPr>
        <p:txBody>
          <a:bodyPr wrap="square" rtlCol="0">
            <a:spAutoFit/>
          </a:bodyPr>
          <a:lstStyle/>
          <a:p>
            <a:pPr algn="ctr" defTabSz="914400" fontAlgn="base">
              <a:spcBef>
                <a:spcPts val="1200"/>
              </a:spcBef>
              <a:spcAft>
                <a:spcPct val="0"/>
              </a:spcAft>
            </a:pPr>
            <a:r>
              <a:rPr lang="zh-CN" altLang="en-US" sz="3200" dirty="0">
                <a:solidFill>
                  <a:prstClr val="black">
                    <a:lumMod val="10000"/>
                  </a:prstClr>
                </a:solidFill>
                <a:latin typeface="華康儷中黑" pitchFamily="49" charset="-120"/>
                <a:ea typeface="華康儷中黑" pitchFamily="49" charset="-120"/>
                <a:cs typeface="Arial" pitchFamily="34" charset="0"/>
              </a:rPr>
              <a:t>切合實際</a:t>
            </a:r>
            <a:r>
              <a:rPr lang="zh-TW" altLang="en-US" sz="3200" dirty="0">
                <a:solidFill>
                  <a:prstClr val="black">
                    <a:lumMod val="10000"/>
                  </a:prstClr>
                </a:solidFill>
                <a:latin typeface="華康儷中黑" pitchFamily="49" charset="-120"/>
                <a:ea typeface="華康儷中黑" pitchFamily="49" charset="-120"/>
                <a:cs typeface="Arial" pitchFamily="34" charset="0"/>
              </a:rPr>
              <a:t>的目標</a:t>
            </a:r>
            <a:r>
              <a:rPr lang="en-US" altLang="zh-TW" sz="2800" dirty="0">
                <a:solidFill>
                  <a:prstClr val="black">
                    <a:lumMod val="10000"/>
                  </a:prstClr>
                </a:solidFill>
                <a:latin typeface="華康儷中黑" pitchFamily="49" charset="-120"/>
                <a:ea typeface="華康儷中黑" pitchFamily="49" charset="-120"/>
                <a:cs typeface="Arial" pitchFamily="34" charset="0"/>
              </a:rPr>
              <a:t/>
            </a:r>
            <a:br>
              <a:rPr lang="en-US" altLang="zh-TW" sz="2800" dirty="0">
                <a:solidFill>
                  <a:prstClr val="black">
                    <a:lumMod val="10000"/>
                  </a:prstClr>
                </a:solidFill>
                <a:latin typeface="華康儷中黑" pitchFamily="49" charset="-120"/>
                <a:ea typeface="華康儷中黑" pitchFamily="49" charset="-120"/>
                <a:cs typeface="Arial" pitchFamily="34" charset="0"/>
              </a:rPr>
            </a:br>
            <a:endParaRPr lang="en-US" altLang="zh-TW" sz="2000" dirty="0">
              <a:solidFill>
                <a:prstClr val="black">
                  <a:lumMod val="10000"/>
                </a:prstClr>
              </a:solidFill>
              <a:latin typeface="華康儷中黑" pitchFamily="49" charset="-120"/>
              <a:ea typeface="華康儷中黑" pitchFamily="49" charset="-120"/>
              <a:cs typeface="Arial" pitchFamily="34" charset="0"/>
            </a:endParaRPr>
          </a:p>
          <a:p>
            <a:pPr marL="463550" indent="-296863" defTabSz="914400" fontAlgn="base">
              <a:spcBef>
                <a:spcPts val="1200"/>
              </a:spcBef>
              <a:spcAft>
                <a:spcPct val="0"/>
              </a:spcAft>
              <a:buFont typeface="Arial"/>
              <a:buChar char="•"/>
            </a:pPr>
            <a:r>
              <a:rPr lang="zh-TW" altLang="en-US" sz="2800" dirty="0">
                <a:solidFill>
                  <a:prstClr val="black">
                    <a:lumMod val="10000"/>
                  </a:prstClr>
                </a:solidFill>
                <a:latin typeface="華康儷中黑" pitchFamily="49" charset="-120"/>
                <a:ea typeface="華康儷中黑" pitchFamily="49" charset="-120"/>
                <a:cs typeface="Arial" pitchFamily="34" charset="0"/>
              </a:rPr>
              <a:t>每星期跟四位朋友對話</a:t>
            </a:r>
            <a:endParaRPr lang="en-US" sz="2800" dirty="0">
              <a:solidFill>
                <a:prstClr val="black">
                  <a:lumMod val="10000"/>
                </a:prstClr>
              </a:solidFill>
              <a:latin typeface="華康儷中黑" pitchFamily="49" charset="-120"/>
              <a:ea typeface="華康儷中黑" pitchFamily="49" charset="-120"/>
              <a:cs typeface="Arial" pitchFamily="34" charset="0"/>
            </a:endParaRPr>
          </a:p>
          <a:p>
            <a:pPr marL="463550" indent="-296863" defTabSz="914400" fontAlgn="base">
              <a:spcBef>
                <a:spcPts val="1200"/>
              </a:spcBef>
              <a:spcAft>
                <a:spcPct val="0"/>
              </a:spcAft>
              <a:buFont typeface="Arial"/>
              <a:buChar char="•"/>
            </a:pPr>
            <a:r>
              <a:rPr lang="zh-TW" altLang="en-US" sz="2800" dirty="0">
                <a:solidFill>
                  <a:prstClr val="black">
                    <a:lumMod val="10000"/>
                  </a:prstClr>
                </a:solidFill>
                <a:latin typeface="華康儷中黑" pitchFamily="49" charset="-120"/>
                <a:ea typeface="華康儷中黑" pitchFamily="49" charset="-120"/>
                <a:cs typeface="Arial" pitchFamily="34" charset="0"/>
              </a:rPr>
              <a:t>每星期跟一位朋友展示計劃</a:t>
            </a:r>
            <a:endParaRPr lang="en-US" sz="2800" dirty="0">
              <a:solidFill>
                <a:prstClr val="black"/>
              </a:solidFill>
              <a:latin typeface="Arial" pitchFamily="34" charset="0"/>
              <a:cs typeface="Arial" pitchFamily="34" charset="0"/>
            </a:endParaRPr>
          </a:p>
          <a:p>
            <a:pPr marL="463550" indent="-296863" defTabSz="914400" fontAlgn="base">
              <a:spcBef>
                <a:spcPts val="1200"/>
              </a:spcBef>
              <a:spcAft>
                <a:spcPct val="0"/>
              </a:spcAft>
              <a:buFont typeface="Arial"/>
              <a:buChar char="•"/>
            </a:pPr>
            <a:r>
              <a:rPr lang="zh-TW" altLang="en-US" sz="2800" dirty="0">
                <a:solidFill>
                  <a:prstClr val="black">
                    <a:lumMod val="10000"/>
                  </a:prstClr>
                </a:solidFill>
                <a:latin typeface="華康儷中黑" pitchFamily="49" charset="-120"/>
                <a:ea typeface="華康儷中黑" pitchFamily="49" charset="-120"/>
                <a:cs typeface="Arial" pitchFamily="34" charset="0"/>
              </a:rPr>
              <a:t>每星期增</a:t>
            </a:r>
            <a:r>
              <a:rPr lang="zh-TW" altLang="en-US" sz="2800" dirty="0">
                <a:solidFill>
                  <a:prstClr val="black">
                    <a:lumMod val="10000"/>
                  </a:prstClr>
                </a:solidFill>
                <a:ea typeface="華康儷中黑" pitchFamily="49" charset="-120"/>
                <a:cs typeface="Arial" pitchFamily="34" charset="0"/>
              </a:rPr>
              <a:t>加</a:t>
            </a:r>
            <a:r>
              <a:rPr lang="en-US" altLang="zh-TW" sz="2800" dirty="0">
                <a:solidFill>
                  <a:prstClr val="black">
                    <a:lumMod val="10000"/>
                  </a:prstClr>
                </a:solidFill>
                <a:ea typeface="華康儷中黑" pitchFamily="49" charset="-120"/>
                <a:cs typeface="Arial" pitchFamily="34" charset="0"/>
              </a:rPr>
              <a:t>10</a:t>
            </a:r>
            <a:r>
              <a:rPr lang="zh-TW" altLang="en-US" sz="2800" dirty="0">
                <a:solidFill>
                  <a:prstClr val="black">
                    <a:lumMod val="10000"/>
                  </a:prstClr>
                </a:solidFill>
                <a:ea typeface="華康儷中黑" pitchFamily="49" charset="-120"/>
                <a:cs typeface="Arial" pitchFamily="34" charset="0"/>
              </a:rPr>
              <a:t>個</a:t>
            </a:r>
            <a:r>
              <a:rPr lang="zh-TW" altLang="en-US" sz="2800" dirty="0">
                <a:solidFill>
                  <a:prstClr val="black">
                    <a:lumMod val="10000"/>
                  </a:prstClr>
                </a:solidFill>
                <a:latin typeface="華康儷中黑" pitchFamily="49" charset="-120"/>
                <a:ea typeface="華康儷中黑" pitchFamily="49" charset="-120"/>
                <a:cs typeface="Arial" pitchFamily="34" charset="0"/>
              </a:rPr>
              <a:t>新名單</a:t>
            </a:r>
            <a:r>
              <a:rPr lang="en-US" altLang="zh-TW" sz="2800" dirty="0">
                <a:solidFill>
                  <a:prstClr val="black">
                    <a:lumMod val="10000"/>
                  </a:prstClr>
                </a:solidFill>
                <a:latin typeface="華康儷中黑" pitchFamily="49" charset="-120"/>
                <a:ea typeface="華康儷中黑" pitchFamily="49" charset="-120"/>
                <a:cs typeface="Arial" pitchFamily="34" charset="0"/>
              </a:rPr>
              <a:t>(</a:t>
            </a:r>
            <a:r>
              <a:rPr lang="zh-TW" altLang="en-US" sz="2800" dirty="0">
                <a:solidFill>
                  <a:prstClr val="black">
                    <a:lumMod val="10000"/>
                  </a:prstClr>
                </a:solidFill>
                <a:latin typeface="華康儷中黑" pitchFamily="49" charset="-120"/>
                <a:ea typeface="華康儷中黑" pitchFamily="49" charset="-120"/>
                <a:cs typeface="Arial" pitchFamily="34" charset="0"/>
              </a:rPr>
              <a:t>每日兩個，一星期做</a:t>
            </a:r>
            <a:r>
              <a:rPr lang="en-US" altLang="zh-TW" sz="2800" dirty="0">
                <a:solidFill>
                  <a:prstClr val="black">
                    <a:lumMod val="10000"/>
                  </a:prstClr>
                </a:solidFill>
                <a:ea typeface="華康儷中黑" pitchFamily="49" charset="-120"/>
                <a:cs typeface="Arial" pitchFamily="34" charset="0"/>
              </a:rPr>
              <a:t>5</a:t>
            </a:r>
            <a:r>
              <a:rPr lang="zh-TW" altLang="en-US" sz="2800" dirty="0">
                <a:solidFill>
                  <a:prstClr val="black">
                    <a:lumMod val="10000"/>
                  </a:prstClr>
                </a:solidFill>
                <a:latin typeface="華康儷中黑" pitchFamily="49" charset="-120"/>
                <a:ea typeface="華康儷中黑" pitchFamily="49" charset="-120"/>
                <a:cs typeface="Arial" pitchFamily="34" charset="0"/>
              </a:rPr>
              <a:t>日</a:t>
            </a:r>
            <a:r>
              <a:rPr lang="en-US" altLang="zh-TW" sz="2800" dirty="0">
                <a:solidFill>
                  <a:prstClr val="black">
                    <a:lumMod val="10000"/>
                  </a:prstClr>
                </a:solidFill>
                <a:latin typeface="華康儷中黑" pitchFamily="49" charset="-120"/>
                <a:ea typeface="華康儷中黑" pitchFamily="49" charset="-120"/>
                <a:cs typeface="Arial" pitchFamily="34" charset="0"/>
              </a:rPr>
              <a:t>)</a:t>
            </a:r>
          </a:p>
          <a:p>
            <a:pPr marL="166688" defTabSz="914400" fontAlgn="base">
              <a:spcBef>
                <a:spcPts val="1200"/>
              </a:spcBef>
              <a:spcAft>
                <a:spcPct val="0"/>
              </a:spcAft>
            </a:pPr>
            <a:endParaRPr lang="en-US" sz="2800" dirty="0">
              <a:solidFill>
                <a:prstClr val="black">
                  <a:lumMod val="10000"/>
                </a:prstClr>
              </a:solidFill>
              <a:latin typeface="華康儷中黑" pitchFamily="49" charset="-120"/>
              <a:ea typeface="華康儷中黑" pitchFamily="49" charset="-120"/>
              <a:cs typeface="Arial" pitchFamily="34" charset="0"/>
            </a:endParaRPr>
          </a:p>
          <a:p>
            <a:pPr marL="344488" indent="-177800" algn="ctr" defTabSz="914400" fontAlgn="base">
              <a:spcBef>
                <a:spcPts val="1200"/>
              </a:spcBef>
              <a:spcAft>
                <a:spcPct val="0"/>
              </a:spcAft>
            </a:pPr>
            <a:r>
              <a:rPr lang="en-US" sz="3000" b="1" dirty="0">
                <a:solidFill>
                  <a:prstClr val="black"/>
                </a:solidFill>
                <a:latin typeface="Arial" pitchFamily="34" charset="0"/>
                <a:cs typeface="Arial" pitchFamily="34" charset="0"/>
              </a:rPr>
              <a:t>Realistic Goals</a:t>
            </a:r>
            <a:r>
              <a:rPr lang="en-US" sz="2400" b="1" dirty="0">
                <a:solidFill>
                  <a:prstClr val="black"/>
                </a:solidFill>
                <a:latin typeface="Arial" pitchFamily="34" charset="0"/>
                <a:cs typeface="Arial" pitchFamily="34" charset="0"/>
              </a:rPr>
              <a:t/>
            </a:r>
            <a:br>
              <a:rPr lang="en-US" sz="2400" b="1" dirty="0">
                <a:solidFill>
                  <a:prstClr val="black"/>
                </a:solidFill>
                <a:latin typeface="Arial" pitchFamily="34" charset="0"/>
                <a:cs typeface="Arial" pitchFamily="34" charset="0"/>
              </a:rPr>
            </a:br>
            <a:endParaRPr lang="en-US" sz="2000" b="1" dirty="0">
              <a:solidFill>
                <a:prstClr val="black"/>
              </a:solidFill>
              <a:latin typeface="Arial" pitchFamily="34" charset="0"/>
              <a:cs typeface="Arial" pitchFamily="34" charset="0"/>
            </a:endParaRPr>
          </a:p>
          <a:p>
            <a:pPr marL="463550" indent="-296863" defTabSz="914400" fontAlgn="base">
              <a:spcBef>
                <a:spcPts val="1200"/>
              </a:spcBef>
              <a:spcAft>
                <a:spcPct val="0"/>
              </a:spcAft>
              <a:buFont typeface="Arial"/>
              <a:buChar char="•"/>
            </a:pPr>
            <a:r>
              <a:rPr lang="en-US" sz="2400" b="1" dirty="0">
                <a:solidFill>
                  <a:prstClr val="black"/>
                </a:solidFill>
                <a:latin typeface="Arial" pitchFamily="34" charset="0"/>
                <a:cs typeface="Arial" pitchFamily="34" charset="0"/>
              </a:rPr>
              <a:t>Talk to four people a week</a:t>
            </a:r>
          </a:p>
          <a:p>
            <a:pPr marL="463550" indent="-296863" defTabSz="914400" fontAlgn="base">
              <a:spcBef>
                <a:spcPts val="1200"/>
              </a:spcBef>
              <a:spcAft>
                <a:spcPct val="0"/>
              </a:spcAft>
              <a:buFont typeface="Arial"/>
              <a:buChar char="•"/>
            </a:pPr>
            <a:r>
              <a:rPr lang="en-US" sz="2400" b="1" dirty="0">
                <a:solidFill>
                  <a:prstClr val="black"/>
                </a:solidFill>
                <a:latin typeface="Arial" pitchFamily="34" charset="0"/>
                <a:cs typeface="Arial" pitchFamily="34" charset="0"/>
              </a:rPr>
              <a:t>Show the plan to one person a week</a:t>
            </a:r>
          </a:p>
          <a:p>
            <a:pPr marL="463550" indent="-296863" defTabSz="914400" fontAlgn="base">
              <a:spcBef>
                <a:spcPts val="1200"/>
              </a:spcBef>
              <a:spcAft>
                <a:spcPct val="0"/>
              </a:spcAft>
              <a:buFont typeface="Arial"/>
              <a:buChar char="•"/>
            </a:pPr>
            <a:r>
              <a:rPr lang="en-US" sz="2400" b="1" dirty="0">
                <a:solidFill>
                  <a:prstClr val="black"/>
                </a:solidFill>
                <a:latin typeface="Arial" pitchFamily="34" charset="0"/>
                <a:cs typeface="Arial" pitchFamily="34" charset="0"/>
              </a:rPr>
              <a:t>Add 10 new possibilities to your names list each week (two a day – 5 days a week) </a:t>
            </a:r>
          </a:p>
        </p:txBody>
      </p:sp>
    </p:spTree>
    <p:extLst>
      <p:ext uri="{BB962C8B-B14F-4D97-AF65-F5344CB8AC3E}">
        <p14:creationId xmlns:p14="http://schemas.microsoft.com/office/powerpoint/2010/main" val="4262896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6" name="Text Box 4"/>
          <p:cNvSpPr txBox="1">
            <a:spLocks noChangeArrowheads="1"/>
          </p:cNvSpPr>
          <p:nvPr/>
        </p:nvSpPr>
        <p:spPr bwMode="auto">
          <a:xfrm>
            <a:off x="296882" y="228600"/>
            <a:ext cx="8633361" cy="6063198"/>
          </a:xfrm>
          <a:prstGeom prst="rect">
            <a:avLst/>
          </a:prstGeom>
          <a:noFill/>
          <a:ln w="9525">
            <a:noFill/>
            <a:miter lim="800000"/>
            <a:headEnd/>
            <a:tailEnd/>
          </a:ln>
        </p:spPr>
        <p:txBody>
          <a:bodyPr wrap="square">
            <a:spAutoFit/>
          </a:bodyPr>
          <a:lstStyle/>
          <a:p>
            <a:pPr marL="344488" indent="-225425" algn="ctr" defTabSz="914400" fontAlgn="base">
              <a:spcBef>
                <a:spcPts val="1200"/>
              </a:spcBef>
              <a:spcAft>
                <a:spcPct val="0"/>
              </a:spcAft>
              <a:defRPr/>
            </a:pPr>
            <a:r>
              <a:rPr lang="zh-TW" altLang="en-US" sz="2800" dirty="0">
                <a:solidFill>
                  <a:srgbClr val="060606"/>
                </a:solidFill>
                <a:latin typeface="Arial" panose="020B0604020202020204" pitchFamily="34" charset="0"/>
                <a:ea typeface="華康儷中黑" panose="020B0509000000000000" pitchFamily="49" charset="-120"/>
                <a:cs typeface="Arial" panose="020B0604020202020204" pitchFamily="34" charset="0"/>
              </a:rPr>
              <a:t>為甚麼我們要做招募？</a:t>
            </a:r>
            <a:endParaRPr lang="en-US" altLang="zh-TW" sz="28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344488" indent="-225425" algn="ctr" defTabSz="914400" fontAlgn="base">
              <a:spcBef>
                <a:spcPts val="1200"/>
              </a:spcBef>
              <a:spcAft>
                <a:spcPct val="0"/>
              </a:spcAft>
              <a:defRPr/>
            </a:pPr>
            <a:r>
              <a:rPr lang="zh-TW" altLang="en-US" sz="2800" dirty="0">
                <a:solidFill>
                  <a:srgbClr val="060606"/>
                </a:solidFill>
                <a:latin typeface="Arial" panose="020B0604020202020204" pitchFamily="34" charset="0"/>
                <a:ea typeface="華康儷中黑" panose="020B0509000000000000" pitchFamily="49" charset="-120"/>
                <a:cs typeface="Arial" panose="020B0604020202020204" pitchFamily="34" charset="0"/>
              </a:rPr>
              <a:t>新的事業夥伴</a:t>
            </a:r>
            <a:endParaRPr lang="en-US" sz="28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800" dirty="0">
                <a:solidFill>
                  <a:srgbClr val="060606"/>
                </a:solidFill>
                <a:latin typeface="Arial" panose="020B0604020202020204" pitchFamily="34" charset="0"/>
                <a:ea typeface="華康儷中黑" panose="020B0509000000000000" pitchFamily="49" charset="-120"/>
                <a:cs typeface="Arial" panose="020B0604020202020204" pitchFamily="34" charset="0"/>
              </a:rPr>
              <a:t>擴展業務</a:t>
            </a:r>
            <a:endParaRPr lang="en-US" altLang="zh-TW" sz="28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800" dirty="0">
                <a:solidFill>
                  <a:srgbClr val="060606"/>
                </a:solidFill>
                <a:latin typeface="Arial" panose="020B0604020202020204" pitchFamily="34" charset="0"/>
                <a:ea typeface="華康儷中黑" panose="020B0509000000000000" pitchFamily="49" charset="-120"/>
                <a:cs typeface="Arial" panose="020B0604020202020204" pitchFamily="34" charset="0"/>
              </a:rPr>
              <a:t>賺取佣金</a:t>
            </a:r>
            <a:endParaRPr lang="en-US" altLang="zh-TW" sz="28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800" dirty="0">
                <a:solidFill>
                  <a:srgbClr val="060606"/>
                </a:solidFill>
                <a:latin typeface="Arial" panose="020B0604020202020204" pitchFamily="34" charset="0"/>
                <a:ea typeface="華康儷中黑" panose="020B0509000000000000" pitchFamily="49" charset="-120"/>
                <a:cs typeface="Arial" panose="020B0604020202020204" pitchFamily="34" charset="0"/>
              </a:rPr>
              <a:t>證實這生意的可行性</a:t>
            </a:r>
            <a:endParaRPr lang="en-US" altLang="zh-TW" sz="28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defRPr/>
            </a:pPr>
            <a:endParaRPr lang="en-US" sz="2800" b="1" dirty="0">
              <a:solidFill>
                <a:srgbClr val="060606"/>
              </a:solidFill>
              <a:latin typeface="Arial"/>
              <a:ea typeface="ＭＳ Ｐゴシック"/>
              <a:cs typeface="Arial"/>
            </a:endParaRPr>
          </a:p>
          <a:p>
            <a:pPr marL="688975" indent="-463550" algn="ctr" defTabSz="914400" fontAlgn="base">
              <a:spcBef>
                <a:spcPts val="1200"/>
              </a:spcBef>
              <a:spcAft>
                <a:spcPct val="0"/>
              </a:spcAft>
              <a:defRPr/>
            </a:pPr>
            <a:r>
              <a:rPr lang="en-US" sz="2400" b="1" dirty="0">
                <a:solidFill>
                  <a:srgbClr val="060606"/>
                </a:solidFill>
                <a:latin typeface="Arial"/>
                <a:ea typeface="ＭＳ Ｐゴシック"/>
                <a:cs typeface="Arial"/>
              </a:rPr>
              <a:t>Why do we need to recruit?</a:t>
            </a:r>
          </a:p>
          <a:p>
            <a:pPr marL="688975" indent="-463550" algn="ctr" defTabSz="914400" fontAlgn="base">
              <a:spcBef>
                <a:spcPts val="1200"/>
              </a:spcBef>
              <a:spcAft>
                <a:spcPct val="0"/>
              </a:spcAft>
              <a:defRPr/>
            </a:pPr>
            <a:r>
              <a:rPr lang="en-US" sz="2400" b="1" dirty="0">
                <a:solidFill>
                  <a:srgbClr val="060606"/>
                </a:solidFill>
                <a:latin typeface="Arial"/>
                <a:ea typeface="ＭＳ Ｐゴシック"/>
                <a:cs typeface="Arial"/>
              </a:rPr>
              <a:t>New Business Owner</a:t>
            </a:r>
          </a:p>
          <a:p>
            <a:pPr marL="688975" indent="-463550" defTabSz="914400" fontAlgn="base">
              <a:spcBef>
                <a:spcPts val="1200"/>
              </a:spcBef>
              <a:spcAft>
                <a:spcPct val="0"/>
              </a:spcAft>
              <a:buFontTx/>
              <a:buAutoNum type="arabicPeriod"/>
              <a:defRPr/>
            </a:pPr>
            <a:r>
              <a:rPr lang="en-US" sz="2400" b="1" dirty="0">
                <a:solidFill>
                  <a:srgbClr val="060606"/>
                </a:solidFill>
                <a:latin typeface="Arial"/>
                <a:ea typeface="ＭＳ Ｐゴシック"/>
                <a:cs typeface="Arial"/>
              </a:rPr>
              <a:t>Activate</a:t>
            </a:r>
          </a:p>
          <a:p>
            <a:pPr marL="688975" indent="-463550" defTabSz="914400" fontAlgn="base">
              <a:spcBef>
                <a:spcPts val="1200"/>
              </a:spcBef>
              <a:spcAft>
                <a:spcPct val="0"/>
              </a:spcAft>
              <a:buFontTx/>
              <a:buAutoNum type="arabicPeriod"/>
              <a:defRPr/>
            </a:pPr>
            <a:r>
              <a:rPr lang="en-US" sz="2400" b="1" dirty="0">
                <a:solidFill>
                  <a:srgbClr val="060606"/>
                </a:solidFill>
                <a:latin typeface="Arial"/>
                <a:ea typeface="ＭＳ Ｐゴシック"/>
                <a:cs typeface="Arial"/>
              </a:rPr>
              <a:t>Earn Commissions </a:t>
            </a:r>
          </a:p>
          <a:p>
            <a:pPr marL="688975" indent="-463550" defTabSz="914400" fontAlgn="base">
              <a:spcBef>
                <a:spcPts val="1200"/>
              </a:spcBef>
              <a:spcAft>
                <a:spcPct val="0"/>
              </a:spcAft>
              <a:buFontTx/>
              <a:buAutoNum type="arabicPeriod"/>
              <a:defRPr/>
            </a:pPr>
            <a:r>
              <a:rPr lang="en-US" sz="2400" b="1" dirty="0">
                <a:solidFill>
                  <a:srgbClr val="060606"/>
                </a:solidFill>
                <a:latin typeface="Arial"/>
                <a:ea typeface="ＭＳ Ｐゴシック"/>
                <a:cs typeface="Arial"/>
              </a:rPr>
              <a:t>Prove the business works</a:t>
            </a:r>
          </a:p>
        </p:txBody>
      </p:sp>
    </p:spTree>
    <p:extLst>
      <p:ext uri="{BB962C8B-B14F-4D97-AF65-F5344CB8AC3E}">
        <p14:creationId xmlns:p14="http://schemas.microsoft.com/office/powerpoint/2010/main" val="193919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29156"/>
                                        </p:tgtEl>
                                        <p:attrNameLst>
                                          <p:attrName>style.visibility</p:attrName>
                                        </p:attrNameLst>
                                      </p:cBhvr>
                                      <p:to>
                                        <p:strVal val="visible"/>
                                      </p:to>
                                    </p:set>
                                    <p:animEffect transition="in" filter="dissolve">
                                      <p:cBhvr>
                                        <p:cTn id="7" dur="500"/>
                                        <p:tgtEl>
                                          <p:spTgt spid="132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6" name="Text Box 4"/>
          <p:cNvSpPr txBox="1">
            <a:spLocks noChangeArrowheads="1"/>
          </p:cNvSpPr>
          <p:nvPr/>
        </p:nvSpPr>
        <p:spPr bwMode="auto">
          <a:xfrm>
            <a:off x="152400" y="118750"/>
            <a:ext cx="8825345" cy="6555641"/>
          </a:xfrm>
          <a:prstGeom prst="rect">
            <a:avLst/>
          </a:prstGeom>
          <a:noFill/>
          <a:ln w="9525">
            <a:noFill/>
            <a:miter lim="800000"/>
            <a:headEnd/>
            <a:tailEnd/>
          </a:ln>
        </p:spPr>
        <p:txBody>
          <a:bodyPr wrap="square">
            <a:spAutoFit/>
          </a:bodyPr>
          <a:lstStyle/>
          <a:p>
            <a:pPr algn="ctr" defTabSz="914400" fontAlgn="base">
              <a:spcBef>
                <a:spcPts val="1200"/>
              </a:spcBef>
              <a:spcAft>
                <a:spcPct val="0"/>
              </a:spcAft>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為甚麼我們要做招募？</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algn="ctr" defTabSz="914400" fontAlgn="base">
              <a:spcBef>
                <a:spcPts val="1200"/>
              </a:spcBef>
              <a:spcAft>
                <a:spcPct val="0"/>
              </a:spcAft>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培養更多超連鎖</a:t>
            </a:r>
            <a:r>
              <a:rPr lang="zh-TW" altLang="en-US" sz="2400" dirty="0">
                <a:solidFill>
                  <a:prstClr val="black">
                    <a:lumMod val="95000"/>
                    <a:lumOff val="5000"/>
                  </a:prstClr>
                </a:solidFill>
                <a:ea typeface="華康儷中黑" pitchFamily="49" charset="-120"/>
                <a:cs typeface="Arial" pitchFamily="34" charset="0"/>
              </a:rPr>
              <a:t>™</a:t>
            </a: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店主</a:t>
            </a:r>
            <a:endParaRPr 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延續士氣</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把業績點數放置最底層</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安全感</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688975" indent="-463550"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證實我們是 </a:t>
            </a:r>
            <a:r>
              <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a:t>
            </a: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獨立經銷商</a:t>
            </a:r>
            <a:r>
              <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a:t>
            </a:r>
          </a:p>
          <a:p>
            <a:pPr marL="688975" indent="-463550" defTabSz="914400" fontAlgn="base">
              <a:spcBef>
                <a:spcPts val="1200"/>
              </a:spcBef>
              <a:spcAft>
                <a:spcPct val="0"/>
              </a:spcAft>
              <a:defRPr/>
            </a:pPr>
            <a:endParaRPr lang="en-US" sz="2400" b="1" dirty="0">
              <a:solidFill>
                <a:srgbClr val="060606"/>
              </a:solidFill>
              <a:latin typeface="Arial"/>
              <a:ea typeface="ＭＳ Ｐゴシック"/>
              <a:cs typeface="Arial"/>
            </a:endParaRPr>
          </a:p>
          <a:p>
            <a:pPr marL="688975" indent="-463550" algn="ctr" defTabSz="914400" fontAlgn="base">
              <a:spcBef>
                <a:spcPts val="1200"/>
              </a:spcBef>
              <a:spcAft>
                <a:spcPct val="0"/>
              </a:spcAft>
              <a:defRPr/>
            </a:pPr>
            <a:r>
              <a:rPr lang="en-US" sz="2000" b="1" dirty="0">
                <a:solidFill>
                  <a:srgbClr val="060606"/>
                </a:solidFill>
                <a:latin typeface="Arial"/>
                <a:ea typeface="ＭＳ Ｐゴシック"/>
                <a:cs typeface="Arial"/>
              </a:rPr>
              <a:t>Why do we need to recruit?</a:t>
            </a:r>
          </a:p>
          <a:p>
            <a:pPr marL="688975" indent="-463550" algn="ctr" defTabSz="914400" fontAlgn="base">
              <a:spcBef>
                <a:spcPts val="1200"/>
              </a:spcBef>
              <a:spcAft>
                <a:spcPct val="0"/>
              </a:spcAft>
              <a:defRPr/>
            </a:pPr>
            <a:r>
              <a:rPr lang="en-US" sz="2000" b="1" dirty="0">
                <a:solidFill>
                  <a:srgbClr val="060606"/>
                </a:solidFill>
                <a:latin typeface="Arial"/>
                <a:ea typeface="ＭＳ Ｐゴシック"/>
                <a:cs typeface="Arial"/>
              </a:rPr>
              <a:t>Growing </a:t>
            </a:r>
            <a:r>
              <a:rPr lang="en-US" sz="2000" b="1" dirty="0" err="1">
                <a:solidFill>
                  <a:srgbClr val="060606"/>
                </a:solidFill>
                <a:latin typeface="Arial" panose="020B0604020202020204" pitchFamily="34" charset="0"/>
                <a:ea typeface="ＭＳ Ｐゴシック"/>
                <a:cs typeface="Arial" panose="020B0604020202020204" pitchFamily="34" charset="0"/>
              </a:rPr>
              <a:t>UnFranchise</a:t>
            </a:r>
            <a:r>
              <a:rPr lang="zh-TW" altLang="en-US" sz="2000" dirty="0">
                <a:solidFill>
                  <a:prstClr val="black">
                    <a:lumMod val="95000"/>
                    <a:lumOff val="5000"/>
                  </a:prstClr>
                </a:solidFill>
                <a:latin typeface="Arial" panose="020B0604020202020204" pitchFamily="34" charset="0"/>
                <a:ea typeface="華康儷中黑" pitchFamily="49" charset="-120"/>
                <a:cs typeface="Arial" panose="020B0604020202020204" pitchFamily="34" charset="0"/>
              </a:rPr>
              <a:t>™</a:t>
            </a:r>
            <a:r>
              <a:rPr lang="en-US" sz="2000" b="1" dirty="0">
                <a:solidFill>
                  <a:srgbClr val="060606"/>
                </a:solidFill>
                <a:latin typeface="Arial"/>
                <a:ea typeface="ＭＳ Ｐゴシック"/>
                <a:cs typeface="Arial"/>
              </a:rPr>
              <a:t> Owner</a:t>
            </a:r>
          </a:p>
          <a:p>
            <a:pPr marL="688975" indent="-463550"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Continue Momentum</a:t>
            </a:r>
          </a:p>
          <a:p>
            <a:pPr marL="688975" indent="-463550"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Place BV to lowest spot</a:t>
            </a:r>
          </a:p>
          <a:p>
            <a:pPr marL="688975" indent="-463550"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Security</a:t>
            </a:r>
          </a:p>
          <a:p>
            <a:pPr marL="688975" indent="-463550"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Prove that we are not “Dependent Distributors”</a:t>
            </a:r>
          </a:p>
        </p:txBody>
      </p:sp>
    </p:spTree>
    <p:extLst>
      <p:ext uri="{BB962C8B-B14F-4D97-AF65-F5344CB8AC3E}">
        <p14:creationId xmlns:p14="http://schemas.microsoft.com/office/powerpoint/2010/main" val="763215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29156"/>
                                        </p:tgtEl>
                                        <p:attrNameLst>
                                          <p:attrName>style.visibility</p:attrName>
                                        </p:attrNameLst>
                                      </p:cBhvr>
                                      <p:to>
                                        <p:strVal val="visible"/>
                                      </p:to>
                                    </p:set>
                                    <p:animEffect transition="in" filter="dissolve">
                                      <p:cBhvr>
                                        <p:cTn id="7" dur="500"/>
                                        <p:tgtEl>
                                          <p:spTgt spid="132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6" name="Text Box 4"/>
          <p:cNvSpPr txBox="1">
            <a:spLocks noChangeArrowheads="1"/>
          </p:cNvSpPr>
          <p:nvPr/>
        </p:nvSpPr>
        <p:spPr bwMode="auto">
          <a:xfrm>
            <a:off x="170218" y="103315"/>
            <a:ext cx="8760026" cy="6340197"/>
          </a:xfrm>
          <a:prstGeom prst="rect">
            <a:avLst/>
          </a:prstGeom>
          <a:noFill/>
          <a:ln w="9525">
            <a:noFill/>
            <a:miter lim="800000"/>
            <a:headEnd/>
            <a:tailEnd/>
          </a:ln>
        </p:spPr>
        <p:txBody>
          <a:bodyPr wrap="square">
            <a:spAutoFit/>
          </a:bodyPr>
          <a:lstStyle/>
          <a:p>
            <a:pPr algn="ctr" defTabSz="914400" fontAlgn="base">
              <a:spcBef>
                <a:spcPts val="1200"/>
              </a:spcBef>
              <a:spcAft>
                <a:spcPct val="0"/>
              </a:spcAft>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為甚麼我們要做招募？</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algn="ctr" defTabSz="914400" fontAlgn="base">
              <a:spcBef>
                <a:spcPts val="1200"/>
              </a:spcBef>
              <a:spcAft>
                <a:spcPct val="0"/>
              </a:spcAft>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資深超連鎖</a:t>
            </a:r>
            <a:r>
              <a:rPr lang="zh-TW" altLang="en-US" sz="2400" dirty="0">
                <a:solidFill>
                  <a:prstClr val="black">
                    <a:lumMod val="95000"/>
                    <a:lumOff val="5000"/>
                  </a:prstClr>
                </a:solidFill>
                <a:ea typeface="華康儷中黑" pitchFamily="49" charset="-120"/>
                <a:cs typeface="Arial" pitchFamily="34" charset="0"/>
              </a:rPr>
              <a:t>™</a:t>
            </a: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店主</a:t>
            </a:r>
            <a:endParaRPr 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569913" indent="-344488"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成為領袖，而不是經理</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569913" indent="-344488"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站在最前，帶領團隊！</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569913" indent="-344488"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你做甚麼，你的團隊就做甚麼！</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569913" indent="-344488" defTabSz="914400" fontAlgn="base">
              <a:spcBef>
                <a:spcPts val="1200"/>
              </a:spcBef>
              <a:spcAft>
                <a:spcPct val="0"/>
              </a:spcAft>
              <a:buFontTx/>
              <a:buAutoNum type="arabicPeriod"/>
              <a:defRPr/>
            </a:pPr>
            <a:r>
              <a:rPr lang="zh-TW" altLang="en-US" sz="2400" dirty="0">
                <a:solidFill>
                  <a:srgbClr val="060606"/>
                </a:solidFill>
                <a:latin typeface="Arial" panose="020B0604020202020204" pitchFamily="34" charset="0"/>
                <a:ea typeface="華康儷中黑" panose="020B0509000000000000" pitchFamily="49" charset="-120"/>
                <a:cs typeface="Arial" panose="020B0604020202020204" pitchFamily="34" charset="0"/>
              </a:rPr>
              <a:t>增加你的佣金收入！</a:t>
            </a:r>
            <a:endParaRPr lang="en-US" altLang="zh-TW" sz="2400" dirty="0">
              <a:solidFill>
                <a:srgbClr val="060606"/>
              </a:solidFill>
              <a:latin typeface="Arial" panose="020B0604020202020204" pitchFamily="34" charset="0"/>
              <a:ea typeface="華康儷中黑" panose="020B0509000000000000" pitchFamily="49" charset="-120"/>
              <a:cs typeface="Arial" panose="020B0604020202020204" pitchFamily="34" charset="0"/>
            </a:endParaRPr>
          </a:p>
          <a:p>
            <a:pPr marL="569913" indent="-344488" defTabSz="914400" fontAlgn="base">
              <a:spcBef>
                <a:spcPts val="1200"/>
              </a:spcBef>
              <a:spcAft>
                <a:spcPct val="0"/>
              </a:spcAft>
              <a:defRPr/>
            </a:pPr>
            <a:endParaRPr lang="en-US" sz="2200" b="1" dirty="0">
              <a:solidFill>
                <a:srgbClr val="060606"/>
              </a:solidFill>
              <a:latin typeface="Arial"/>
              <a:ea typeface="ＭＳ Ｐゴシック"/>
              <a:cs typeface="Arial"/>
            </a:endParaRPr>
          </a:p>
          <a:p>
            <a:pPr marL="569913" indent="-344488" algn="ctr" defTabSz="914400" fontAlgn="base">
              <a:spcBef>
                <a:spcPts val="1200"/>
              </a:spcBef>
              <a:spcAft>
                <a:spcPct val="0"/>
              </a:spcAft>
              <a:defRPr/>
            </a:pPr>
            <a:r>
              <a:rPr lang="en-US" sz="2000" b="1" dirty="0">
                <a:solidFill>
                  <a:srgbClr val="060606"/>
                </a:solidFill>
                <a:latin typeface="Arial"/>
                <a:ea typeface="ＭＳ Ｐゴシック"/>
                <a:cs typeface="Arial"/>
              </a:rPr>
              <a:t>Why do we need to recruit?</a:t>
            </a:r>
          </a:p>
          <a:p>
            <a:pPr marL="569913" indent="-344488" algn="ctr" defTabSz="914400" fontAlgn="base">
              <a:spcBef>
                <a:spcPts val="1200"/>
              </a:spcBef>
              <a:spcAft>
                <a:spcPct val="0"/>
              </a:spcAft>
              <a:defRPr/>
            </a:pPr>
            <a:r>
              <a:rPr lang="en-US" sz="2000" b="1" dirty="0">
                <a:solidFill>
                  <a:srgbClr val="060606"/>
                </a:solidFill>
                <a:latin typeface="Arial"/>
                <a:ea typeface="ＭＳ Ｐゴシック"/>
                <a:cs typeface="Arial"/>
              </a:rPr>
              <a:t>Veteran </a:t>
            </a:r>
            <a:r>
              <a:rPr lang="en-US" sz="2000" b="1" dirty="0" err="1">
                <a:solidFill>
                  <a:srgbClr val="060606"/>
                </a:solidFill>
                <a:latin typeface="Arial" panose="020B0604020202020204" pitchFamily="34" charset="0"/>
                <a:ea typeface="ＭＳ Ｐゴシック"/>
                <a:cs typeface="Arial" panose="020B0604020202020204" pitchFamily="34" charset="0"/>
              </a:rPr>
              <a:t>UnFranchise</a:t>
            </a:r>
            <a:r>
              <a:rPr lang="zh-TW" altLang="en-US" sz="2000" dirty="0">
                <a:solidFill>
                  <a:prstClr val="black">
                    <a:lumMod val="95000"/>
                    <a:lumOff val="5000"/>
                  </a:prstClr>
                </a:solidFill>
                <a:latin typeface="Arial" panose="020B0604020202020204" pitchFamily="34" charset="0"/>
                <a:ea typeface="華康儷中黑" pitchFamily="49" charset="-120"/>
                <a:cs typeface="Arial" panose="020B0604020202020204" pitchFamily="34" charset="0"/>
              </a:rPr>
              <a:t>™</a:t>
            </a:r>
            <a:r>
              <a:rPr lang="en-US" sz="2000" b="1" dirty="0">
                <a:solidFill>
                  <a:srgbClr val="060606"/>
                </a:solidFill>
                <a:latin typeface="Arial"/>
                <a:ea typeface="ＭＳ Ｐゴシック"/>
                <a:cs typeface="Arial"/>
              </a:rPr>
              <a:t> Owner</a:t>
            </a:r>
          </a:p>
          <a:p>
            <a:pPr marL="569913" indent="-344488"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Be a leader not a manager</a:t>
            </a:r>
          </a:p>
          <a:p>
            <a:pPr marL="569913" indent="-344488"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Lead from the front!</a:t>
            </a:r>
          </a:p>
          <a:p>
            <a:pPr marL="569913" indent="-344488"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Your team will do what you do!</a:t>
            </a:r>
          </a:p>
          <a:p>
            <a:pPr marL="569913" indent="-344488" defTabSz="914400" fontAlgn="base">
              <a:spcBef>
                <a:spcPts val="1200"/>
              </a:spcBef>
              <a:spcAft>
                <a:spcPct val="0"/>
              </a:spcAft>
              <a:buFontTx/>
              <a:buAutoNum type="arabicPeriod"/>
              <a:defRPr/>
            </a:pPr>
            <a:r>
              <a:rPr lang="en-US" sz="2000" b="1" dirty="0">
                <a:solidFill>
                  <a:srgbClr val="060606"/>
                </a:solidFill>
                <a:latin typeface="Arial"/>
                <a:ea typeface="ＭＳ Ｐゴシック"/>
                <a:cs typeface="Arial"/>
              </a:rPr>
              <a:t>Increase your income!</a:t>
            </a:r>
          </a:p>
        </p:txBody>
      </p:sp>
    </p:spTree>
    <p:extLst>
      <p:ext uri="{BB962C8B-B14F-4D97-AF65-F5344CB8AC3E}">
        <p14:creationId xmlns:p14="http://schemas.microsoft.com/office/powerpoint/2010/main" val="296181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29156"/>
                                        </p:tgtEl>
                                        <p:attrNameLst>
                                          <p:attrName>style.visibility</p:attrName>
                                        </p:attrNameLst>
                                      </p:cBhvr>
                                      <p:to>
                                        <p:strVal val="visible"/>
                                      </p:to>
                                    </p:set>
                                    <p:animEffect transition="in" filter="dissolve">
                                      <p:cBhvr>
                                        <p:cTn id="7" dur="500"/>
                                        <p:tgtEl>
                                          <p:spTgt spid="132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0" y="187916"/>
            <a:ext cx="8142111" cy="6555641"/>
          </a:xfrm>
          <a:prstGeom prst="rect">
            <a:avLst/>
          </a:prstGeom>
          <a:noFill/>
        </p:spPr>
        <p:txBody>
          <a:bodyPr wrap="square" rtlCol="0">
            <a:spAutoFit/>
          </a:bodyPr>
          <a:lstStyle/>
          <a:p>
            <a:pPr algn="ctr" defTabSz="914400" fontAlgn="base">
              <a:spcBef>
                <a:spcPts val="600"/>
              </a:spcBef>
              <a:spcAft>
                <a:spcPct val="0"/>
              </a:spcAft>
            </a:pPr>
            <a:r>
              <a:rPr lang="zh-TW" altLang="en-US" sz="2400" dirty="0">
                <a:solidFill>
                  <a:prstClr val="black"/>
                </a:solidFill>
                <a:latin typeface="Arial" panose="020B0604020202020204" pitchFamily="34" charset="0"/>
                <a:ea typeface="華康儷中黑" panose="020B0509000000000000" pitchFamily="49" charset="-120"/>
                <a:cs typeface="Arial" panose="020B0604020202020204" pitchFamily="34" charset="0"/>
              </a:rPr>
              <a:t>展示計劃的方法</a:t>
            </a:r>
            <a:endParaRPr lang="en-US" altLang="zh-TW" sz="24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algn="ctr" defTabSz="914400" fontAlgn="base">
              <a:spcBef>
                <a:spcPts val="600"/>
              </a:spcBef>
              <a:spcAft>
                <a:spcPct val="0"/>
              </a:spcAft>
            </a:pPr>
            <a:endParaRPr lang="en-US" sz="8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defTabSz="914400" fontAlgn="base">
              <a:spcBef>
                <a:spcPts val="600"/>
              </a:spcBef>
              <a:spcAft>
                <a:spcPct val="0"/>
              </a:spcAft>
              <a:buFont typeface="Arial"/>
              <a:buChar char="•"/>
            </a:pP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展示圖冊</a:t>
            </a:r>
            <a:r>
              <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 (</a:t>
            </a: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產品代號：</a:t>
            </a:r>
            <a:r>
              <a:rPr lang="en-US" altLang="zh-TW"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HK</a:t>
            </a:r>
            <a:r>
              <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700)</a:t>
            </a:r>
          </a:p>
          <a:p>
            <a:pPr marL="344488" indent="-344488" defTabSz="914400" fontAlgn="base">
              <a:spcBef>
                <a:spcPts val="600"/>
              </a:spcBef>
              <a:spcAft>
                <a:spcPct val="0"/>
              </a:spcAft>
              <a:buFont typeface="Arial"/>
              <a:buChar char="•"/>
            </a:pPr>
            <a:r>
              <a:rPr lang="en-US" sz="2200" dirty="0" err="1">
                <a:solidFill>
                  <a:prstClr val="black"/>
                </a:solidFill>
                <a:latin typeface="Arial" panose="020B0604020202020204" pitchFamily="34" charset="0"/>
                <a:ea typeface="華康儷中黑" panose="020B0509000000000000" pitchFamily="49" charset="-120"/>
                <a:cs typeface="Arial" panose="020B0604020202020204" pitchFamily="34" charset="0"/>
              </a:rPr>
              <a:t>Ipad</a:t>
            </a:r>
            <a:endPar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defTabSz="914400" fontAlgn="base">
              <a:spcBef>
                <a:spcPts val="600"/>
              </a:spcBef>
              <a:spcAft>
                <a:spcPct val="0"/>
              </a:spcAft>
              <a:buFont typeface="Arial"/>
              <a:buChar char="•"/>
            </a:pP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手提電腦</a:t>
            </a:r>
            <a:endPar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defTabSz="914400" fontAlgn="base">
              <a:spcBef>
                <a:spcPts val="600"/>
              </a:spcBef>
              <a:spcAft>
                <a:spcPct val="0"/>
              </a:spcAft>
              <a:buFont typeface="Arial"/>
              <a:buChar char="•"/>
            </a:pP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紙和筆</a:t>
            </a:r>
            <a:endPar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defTabSz="914400" fontAlgn="base">
              <a:spcBef>
                <a:spcPts val="600"/>
              </a:spcBef>
              <a:spcAft>
                <a:spcPct val="0"/>
              </a:spcAft>
              <a:buFont typeface="Arial"/>
              <a:buChar char="•"/>
            </a:pPr>
            <a:r>
              <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23</a:t>
            </a: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分鐘</a:t>
            </a:r>
            <a:r>
              <a:rPr lang="en-US" altLang="zh-TW"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UBP</a:t>
            </a: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短片</a:t>
            </a:r>
            <a:r>
              <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a:t>
            </a:r>
            <a:r>
              <a:rPr lang="en-US" sz="2200" dirty="0" err="1">
                <a:solidFill>
                  <a:prstClr val="black"/>
                </a:solidFill>
                <a:latin typeface="Arial" panose="020B0604020202020204" pitchFamily="34" charset="0"/>
                <a:ea typeface="華康儷中黑" panose="020B0509000000000000" pitchFamily="49" charset="-120"/>
                <a:cs typeface="Arial" panose="020B0604020202020204" pitchFamily="34" charset="0"/>
              </a:rPr>
              <a:t>youtube</a:t>
            </a:r>
            <a:r>
              <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a:t>
            </a:r>
          </a:p>
          <a:p>
            <a:pPr marL="344488" indent="-344488" defTabSz="914400" fontAlgn="base">
              <a:spcBef>
                <a:spcPts val="600"/>
              </a:spcBef>
              <a:spcAft>
                <a:spcPct val="0"/>
              </a:spcAft>
              <a:buFont typeface="Arial"/>
              <a:buChar char="•"/>
            </a:pPr>
            <a:r>
              <a:rPr lang="zh-TW" alt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網上研討會</a:t>
            </a:r>
            <a:r>
              <a:rPr lang="en-US" sz="2200" dirty="0">
                <a:solidFill>
                  <a:prstClr val="black"/>
                </a:solidFill>
                <a:latin typeface="Arial" panose="020B0604020202020204" pitchFamily="34" charset="0"/>
                <a:ea typeface="華康儷中黑" panose="020B0509000000000000" pitchFamily="49" charset="-120"/>
                <a:cs typeface="Arial" panose="020B0604020202020204" pitchFamily="34" charset="0"/>
              </a:rPr>
              <a:t> (www.jwlive.info)</a:t>
            </a:r>
          </a:p>
          <a:p>
            <a:pPr marL="344488" indent="-344488" algn="ctr" defTabSz="914400" fontAlgn="base">
              <a:spcBef>
                <a:spcPts val="600"/>
              </a:spcBef>
              <a:spcAft>
                <a:spcPct val="0"/>
              </a:spcAft>
            </a:pPr>
            <a:endParaRPr lang="en-US" b="1"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algn="ctr" defTabSz="914400" fontAlgn="base">
              <a:spcBef>
                <a:spcPts val="600"/>
              </a:spcBef>
              <a:spcAft>
                <a:spcPct val="0"/>
              </a:spcAft>
            </a:pPr>
            <a:r>
              <a:rPr lang="en-US" sz="2200" b="1" dirty="0">
                <a:solidFill>
                  <a:prstClr val="black"/>
                </a:solidFill>
                <a:latin typeface="Arial" panose="020B0604020202020204" pitchFamily="34" charset="0"/>
                <a:ea typeface="華康儷中黑" panose="020B0509000000000000" pitchFamily="49" charset="-120"/>
                <a:cs typeface="Arial" panose="020B0604020202020204" pitchFamily="34" charset="0"/>
              </a:rPr>
              <a:t>Ways of Showing the Plan</a:t>
            </a:r>
          </a:p>
          <a:p>
            <a:pPr marL="344488" indent="-344488" algn="ctr" defTabSz="914400" fontAlgn="base">
              <a:spcBef>
                <a:spcPts val="600"/>
              </a:spcBef>
              <a:spcAft>
                <a:spcPct val="0"/>
              </a:spcAft>
            </a:pPr>
            <a:endParaRPr lang="en-US" sz="800" b="1"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defTabSz="914400" fontAlgn="base">
              <a:spcBef>
                <a:spcPts val="600"/>
              </a:spcBef>
              <a:spcAft>
                <a:spcPct val="0"/>
              </a:spcAft>
              <a:buFont typeface="Arial"/>
              <a:buChar char="•"/>
            </a:pP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Flipchart (</a:t>
            </a:r>
            <a:r>
              <a:rPr lang="en-US" altLang="zh-TW"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Product code: HK</a:t>
            </a: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700)</a:t>
            </a:r>
          </a:p>
          <a:p>
            <a:pPr marL="344488" indent="-344488" defTabSz="914400" fontAlgn="base">
              <a:spcBef>
                <a:spcPts val="600"/>
              </a:spcBef>
              <a:spcAft>
                <a:spcPct val="0"/>
              </a:spcAft>
              <a:buFont typeface="Arial"/>
              <a:buChar char="•"/>
            </a:pPr>
            <a:r>
              <a:rPr lang="en-US" sz="2000" b="1" dirty="0" err="1">
                <a:solidFill>
                  <a:prstClr val="black"/>
                </a:solidFill>
                <a:latin typeface="Arial" panose="020B0604020202020204" pitchFamily="34" charset="0"/>
                <a:ea typeface="華康儷中黑" panose="020B0509000000000000" pitchFamily="49" charset="-120"/>
                <a:cs typeface="Arial" panose="020B0604020202020204" pitchFamily="34" charset="0"/>
              </a:rPr>
              <a:t>Ipad</a:t>
            </a:r>
            <a:endPar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344488" indent="-344488" defTabSz="914400" fontAlgn="base">
              <a:spcBef>
                <a:spcPts val="600"/>
              </a:spcBef>
              <a:spcAft>
                <a:spcPct val="0"/>
              </a:spcAft>
              <a:buFont typeface="Arial"/>
              <a:buChar char="•"/>
            </a:pP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Laptop</a:t>
            </a:r>
          </a:p>
          <a:p>
            <a:pPr marL="344488" indent="-344488" defTabSz="914400" fontAlgn="base">
              <a:spcBef>
                <a:spcPts val="600"/>
              </a:spcBef>
              <a:spcAft>
                <a:spcPct val="0"/>
              </a:spcAft>
              <a:buFont typeface="Arial"/>
              <a:buChar char="•"/>
            </a:pP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Paper and pen</a:t>
            </a:r>
          </a:p>
          <a:p>
            <a:pPr marL="344488" indent="-344488" defTabSz="914400" fontAlgn="base">
              <a:spcBef>
                <a:spcPts val="600"/>
              </a:spcBef>
              <a:spcAft>
                <a:spcPct val="0"/>
              </a:spcAft>
              <a:buFont typeface="Arial"/>
              <a:buChar char="•"/>
            </a:pP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23 minute video (</a:t>
            </a:r>
            <a:r>
              <a:rPr lang="en-US" sz="2000" b="1" dirty="0" err="1">
                <a:solidFill>
                  <a:prstClr val="black"/>
                </a:solidFill>
                <a:latin typeface="Arial" panose="020B0604020202020204" pitchFamily="34" charset="0"/>
                <a:ea typeface="華康儷中黑" panose="020B0509000000000000" pitchFamily="49" charset="-120"/>
                <a:cs typeface="Arial" panose="020B0604020202020204" pitchFamily="34" charset="0"/>
              </a:rPr>
              <a:t>youtube</a:t>
            </a: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a:t>
            </a:r>
          </a:p>
          <a:p>
            <a:pPr marL="344488" indent="-344488" defTabSz="914400" fontAlgn="base">
              <a:spcBef>
                <a:spcPts val="600"/>
              </a:spcBef>
              <a:spcAft>
                <a:spcPct val="0"/>
              </a:spcAft>
              <a:buFont typeface="Arial"/>
              <a:buChar char="•"/>
            </a:pP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Webinar (</a:t>
            </a:r>
            <a:r>
              <a:rPr lang="en-US" sz="2000" b="1" dirty="0" err="1">
                <a:solidFill>
                  <a:prstClr val="black"/>
                </a:solidFill>
                <a:latin typeface="Arial" panose="020B0604020202020204" pitchFamily="34" charset="0"/>
                <a:ea typeface="華康儷中黑" panose="020B0509000000000000" pitchFamily="49" charset="-120"/>
                <a:cs typeface="Arial" panose="020B0604020202020204" pitchFamily="34" charset="0"/>
              </a:rPr>
              <a:t>www.jwlive.info</a:t>
            </a:r>
            <a:r>
              <a:rPr lang="en-US" sz="2000" b="1" dirty="0">
                <a:solidFill>
                  <a:prstClr val="black"/>
                </a:solidFill>
                <a:latin typeface="Arial" panose="020B0604020202020204" pitchFamily="34" charset="0"/>
                <a:ea typeface="華康儷中黑" panose="020B0509000000000000" pitchFamily="49" charset="-120"/>
                <a:cs typeface="Arial" panose="020B0604020202020204" pitchFamily="34" charset="0"/>
              </a:rPr>
              <a:t>)</a:t>
            </a:r>
          </a:p>
        </p:txBody>
      </p:sp>
    </p:spTree>
    <p:extLst>
      <p:ext uri="{BB962C8B-B14F-4D97-AF65-F5344CB8AC3E}">
        <p14:creationId xmlns:p14="http://schemas.microsoft.com/office/powerpoint/2010/main" val="2392510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75" y="252350"/>
            <a:ext cx="8534400" cy="6093976"/>
          </a:xfrm>
          <a:prstGeom prst="rect">
            <a:avLst/>
          </a:prstGeom>
        </p:spPr>
        <p:txBody>
          <a:bodyPr wrap="square">
            <a:spAutoFit/>
          </a:bodyPr>
          <a:lstStyle/>
          <a:p>
            <a:pPr algn="ctr" fontAlgn="base">
              <a:lnSpc>
                <a:spcPts val="2400"/>
              </a:lnSpc>
              <a:spcBef>
                <a:spcPts val="1800"/>
              </a:spcBef>
              <a:spcAft>
                <a:spcPct val="0"/>
              </a:spcAft>
              <a:defRPr/>
            </a:pPr>
            <a:r>
              <a:rPr lang="zh-TW" altLang="en-US" sz="3200" u="sng" dirty="0">
                <a:solidFill>
                  <a:prstClr val="black"/>
                </a:solidFill>
                <a:latin typeface="華康儷中黑" pitchFamily="49" charset="-120"/>
                <a:ea typeface="華康儷中黑" pitchFamily="49" charset="-120"/>
                <a:cs typeface="Arial" pitchFamily="34" charset="0"/>
              </a:rPr>
              <a:t>產生效益的活動</a:t>
            </a:r>
            <a:endParaRPr lang="en-US" altLang="zh-TW" sz="3200"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ts val="1800"/>
              </a:spcBef>
              <a:spcAft>
                <a:spcPct val="0"/>
              </a:spcAft>
              <a:defRPr/>
            </a:pPr>
            <a:r>
              <a:rPr lang="zh-TW" altLang="en-US" sz="3200" dirty="0">
                <a:solidFill>
                  <a:prstClr val="black">
                    <a:lumMod val="10000"/>
                  </a:prstClr>
                </a:solidFill>
                <a:latin typeface="華康儷中黑" pitchFamily="49" charset="-120"/>
                <a:ea typeface="華康儷中黑" pitchFamily="49" charset="-120"/>
                <a:cs typeface="Arial" pitchFamily="34" charset="0"/>
              </a:rPr>
              <a:t>銷售產品</a:t>
            </a: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ts val="1800"/>
              </a:spcBef>
              <a:spcAft>
                <a:spcPct val="0"/>
              </a:spcAft>
              <a:defRPr/>
            </a:pPr>
            <a:r>
              <a:rPr lang="zh-TW" altLang="en-US" sz="3200" dirty="0">
                <a:solidFill>
                  <a:prstClr val="black">
                    <a:lumMod val="10000"/>
                  </a:prstClr>
                </a:solidFill>
                <a:latin typeface="華康儷中黑" pitchFamily="49" charset="-120"/>
                <a:ea typeface="華康儷中黑" pitchFamily="49" charset="-120"/>
                <a:cs typeface="Arial" pitchFamily="34" charset="0"/>
              </a:rPr>
              <a:t>宣傳事業</a:t>
            </a:r>
            <a:r>
              <a:rPr lang="en-US" altLang="zh-TW" sz="3200" dirty="0">
                <a:solidFill>
                  <a:srgbClr val="0000FF"/>
                </a:solidFill>
                <a:latin typeface="華康儷中黑" pitchFamily="49" charset="-120"/>
                <a:ea typeface="華康儷中黑" pitchFamily="49" charset="-120"/>
                <a:cs typeface="Arial" pitchFamily="34" charset="0"/>
              </a:rPr>
              <a:t> </a:t>
            </a:r>
          </a:p>
          <a:p>
            <a:pPr algn="ctr" fontAlgn="base">
              <a:lnSpc>
                <a:spcPts val="2400"/>
              </a:lnSpc>
              <a:spcBef>
                <a:spcPts val="1800"/>
              </a:spcBef>
              <a:spcAft>
                <a:spcPct val="0"/>
              </a:spcAft>
              <a:defRPr/>
            </a:pPr>
            <a:r>
              <a:rPr lang="zh-TW" altLang="en-US" sz="3200" dirty="0">
                <a:solidFill>
                  <a:srgbClr val="0000FF"/>
                </a:solidFill>
                <a:latin typeface="華康儷中黑" pitchFamily="49" charset="-120"/>
                <a:ea typeface="華康儷中黑" pitchFamily="49" charset="-120"/>
                <a:cs typeface="Arial" pitchFamily="34" charset="0"/>
              </a:rPr>
              <a:t>賣票</a:t>
            </a: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ts val="1800"/>
              </a:spcBef>
              <a:spcAft>
                <a:spcPct val="0"/>
              </a:spcAft>
              <a:defRPr/>
            </a:pPr>
            <a:r>
              <a:rPr lang="zh-TW" altLang="en-US" sz="3200" dirty="0">
                <a:solidFill>
                  <a:prstClr val="black">
                    <a:lumMod val="10000"/>
                  </a:prstClr>
                </a:solidFill>
                <a:latin typeface="華康儷中黑" pitchFamily="49" charset="-120"/>
                <a:ea typeface="華康儷中黑" pitchFamily="49" charset="-120"/>
                <a:cs typeface="Arial" pitchFamily="34" charset="0"/>
              </a:rPr>
              <a:t>採取大量行動</a:t>
            </a:r>
            <a:r>
              <a:rPr lang="en-US" altLang="zh-TW" sz="3200" dirty="0">
                <a:solidFill>
                  <a:prstClr val="black">
                    <a:lumMod val="10000"/>
                  </a:prstClr>
                </a:solidFill>
                <a:latin typeface="華康儷中黑" pitchFamily="49" charset="-120"/>
                <a:ea typeface="華康儷中黑" pitchFamily="49" charset="-120"/>
                <a:cs typeface="Arial" pitchFamily="34" charset="0"/>
              </a:rPr>
              <a:t>﹗</a:t>
            </a:r>
          </a:p>
          <a:p>
            <a:pPr algn="ctr" fontAlgn="base">
              <a:lnSpc>
                <a:spcPts val="2400"/>
              </a:lnSpc>
              <a:spcBef>
                <a:spcPts val="1800"/>
              </a:spcBef>
              <a:spcAft>
                <a:spcPct val="0"/>
              </a:spcAft>
              <a:defRPr/>
            </a:pPr>
            <a:endParaRPr lang="en-US" sz="4400" u="sng"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spcBef>
                <a:spcPts val="1800"/>
              </a:spcBef>
              <a:spcAft>
                <a:spcPct val="0"/>
              </a:spcAft>
              <a:defRPr/>
            </a:pPr>
            <a:r>
              <a:rPr lang="en-US" sz="2400" u="sng" dirty="0">
                <a:solidFill>
                  <a:prstClr val="black"/>
                </a:solidFill>
                <a:latin typeface="Arial" panose="020B0604020202020204" pitchFamily="34" charset="0"/>
                <a:ea typeface="MS PGothic" pitchFamily="34" charset="-128"/>
                <a:cs typeface="Arial" panose="020B0604020202020204" pitchFamily="34" charset="0"/>
              </a:rPr>
              <a:t>Result Producing Activities</a:t>
            </a:r>
            <a:endParaRPr lang="en-US" sz="2400"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spcBef>
                <a:spcPts val="1800"/>
              </a:spcBef>
              <a:spcAft>
                <a:spcPct val="0"/>
              </a:spcAft>
              <a:defRPr/>
            </a:pPr>
            <a:r>
              <a:rPr lang="en-US" sz="2400" dirty="0">
                <a:solidFill>
                  <a:prstClr val="black"/>
                </a:solidFill>
                <a:latin typeface="Arial" panose="020B0604020202020204" pitchFamily="34" charset="0"/>
                <a:ea typeface="MS PGothic" pitchFamily="34" charset="-128"/>
                <a:cs typeface="Arial" panose="020B0604020202020204" pitchFamily="34" charset="0"/>
              </a:rPr>
              <a:t>Sell the Products</a:t>
            </a:r>
          </a:p>
          <a:p>
            <a:pPr algn="ctr" fontAlgn="base">
              <a:spcBef>
                <a:spcPts val="1800"/>
              </a:spcBef>
              <a:spcAft>
                <a:spcPct val="0"/>
              </a:spcAft>
              <a:defRPr/>
            </a:pPr>
            <a:r>
              <a:rPr lang="en-US" sz="2400" dirty="0">
                <a:solidFill>
                  <a:prstClr val="black">
                    <a:lumMod val="10000"/>
                  </a:prstClr>
                </a:solidFill>
                <a:latin typeface="Arial" panose="020B0604020202020204" pitchFamily="34" charset="0"/>
                <a:ea typeface="MS PGothic" pitchFamily="34" charset="-128"/>
                <a:cs typeface="Arial" panose="020B0604020202020204" pitchFamily="34" charset="0"/>
              </a:rPr>
              <a:t>Sell the Business </a:t>
            </a:r>
          </a:p>
          <a:p>
            <a:pPr algn="ctr" fontAlgn="base">
              <a:spcBef>
                <a:spcPts val="1800"/>
              </a:spcBef>
              <a:spcAft>
                <a:spcPct val="0"/>
              </a:spcAft>
              <a:defRPr/>
            </a:pPr>
            <a:r>
              <a:rPr lang="en-US" sz="2400" dirty="0">
                <a:solidFill>
                  <a:srgbClr val="0000FF"/>
                </a:solidFill>
                <a:latin typeface="Arial" panose="020B0604020202020204" pitchFamily="34" charset="0"/>
                <a:ea typeface="MS PGothic" pitchFamily="34" charset="-128"/>
                <a:cs typeface="Arial" panose="020B0604020202020204" pitchFamily="34" charset="0"/>
              </a:rPr>
              <a:t>Sell Tickets</a:t>
            </a:r>
          </a:p>
          <a:p>
            <a:pPr algn="ctr" fontAlgn="base">
              <a:spcBef>
                <a:spcPts val="1800"/>
              </a:spcBef>
              <a:spcAft>
                <a:spcPct val="0"/>
              </a:spcAft>
              <a:defRPr/>
            </a:pPr>
            <a:r>
              <a:rPr lang="en-US" sz="2400" dirty="0">
                <a:solidFill>
                  <a:prstClr val="black"/>
                </a:solidFill>
                <a:latin typeface="Arial" panose="020B0604020202020204" pitchFamily="34" charset="0"/>
                <a:ea typeface="MS PGothic" pitchFamily="34" charset="-128"/>
                <a:cs typeface="Arial" panose="020B0604020202020204" pitchFamily="34" charset="0"/>
              </a:rPr>
              <a:t>Take Massive Action!</a:t>
            </a:r>
          </a:p>
        </p:txBody>
      </p:sp>
    </p:spTree>
    <p:extLst>
      <p:ext uri="{BB962C8B-B14F-4D97-AF65-F5344CB8AC3E}">
        <p14:creationId xmlns:p14="http://schemas.microsoft.com/office/powerpoint/2010/main" val="329948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1950"/>
            <a:ext cx="9144000" cy="2862322"/>
          </a:xfrm>
          <a:prstGeom prst="rect">
            <a:avLst/>
          </a:prstGeom>
        </p:spPr>
        <p:txBody>
          <a:bodyPr wrap="square">
            <a:spAutoFit/>
          </a:bodyPr>
          <a:lstStyle/>
          <a:p>
            <a:pPr algn="ctr" fontAlgn="base">
              <a:spcBef>
                <a:spcPct val="0"/>
              </a:spcBef>
              <a:spcAft>
                <a:spcPct val="0"/>
              </a:spcAft>
              <a:defRPr/>
            </a:pPr>
            <a:r>
              <a:rPr lang="zh-TW" altLang="en-US" sz="9600" dirty="0">
                <a:solidFill>
                  <a:prstClr val="black"/>
                </a:solidFill>
                <a:latin typeface="華康儷中黑" pitchFamily="49" charset="-120"/>
                <a:ea typeface="華康儷中黑" pitchFamily="49" charset="-120"/>
                <a:cs typeface="Arial" pitchFamily="34" charset="0"/>
              </a:rPr>
              <a:t>如何做到</a:t>
            </a:r>
            <a:r>
              <a:rPr lang="en-US" sz="9600" dirty="0">
                <a:solidFill>
                  <a:prstClr val="black"/>
                </a:solidFill>
                <a:latin typeface="華康儷中黑" pitchFamily="49" charset="-120"/>
                <a:ea typeface="華康儷中黑" pitchFamily="49" charset="-120"/>
                <a:cs typeface="Arial" pitchFamily="34" charset="0"/>
              </a:rPr>
              <a:t>?</a:t>
            </a:r>
          </a:p>
          <a:p>
            <a:pPr algn="ctr" fontAlgn="base">
              <a:spcBef>
                <a:spcPct val="0"/>
              </a:spcBef>
              <a:spcAft>
                <a:spcPct val="0"/>
              </a:spcAft>
              <a:defRPr/>
            </a:pPr>
            <a:endParaRPr lang="en-US" altLang="zh-TW" sz="2400" dirty="0">
              <a:solidFill>
                <a:prstClr val="black"/>
              </a:solidFill>
              <a:latin typeface="華康儷中黑" pitchFamily="49" charset="-120"/>
              <a:ea typeface="華康儷中黑" pitchFamily="49" charset="-120"/>
              <a:cs typeface="Arial" pitchFamily="34" charset="0"/>
            </a:endParaRPr>
          </a:p>
          <a:p>
            <a:pPr algn="ctr" fontAlgn="base">
              <a:spcBef>
                <a:spcPct val="0"/>
              </a:spcBef>
              <a:spcAft>
                <a:spcPct val="0"/>
              </a:spcAft>
              <a:defRPr/>
            </a:pPr>
            <a:r>
              <a:rPr lang="zh-TW" altLang="en-US" sz="6000" dirty="0">
                <a:solidFill>
                  <a:prstClr val="black"/>
                </a:solidFill>
                <a:latin typeface="華康儷中黑" pitchFamily="49" charset="-120"/>
                <a:ea typeface="華康儷中黑" pitchFamily="49" charset="-120"/>
                <a:cs typeface="Arial" pitchFamily="34" charset="0"/>
              </a:rPr>
              <a:t>賣票</a:t>
            </a:r>
            <a:r>
              <a:rPr lang="zh-TW" altLang="en-US" sz="6000" dirty="0">
                <a:solidFill>
                  <a:prstClr val="black"/>
                </a:solidFill>
                <a:latin typeface="Arial" panose="020B0604020202020204" pitchFamily="34" charset="0"/>
                <a:ea typeface="華康儷中黑" panose="020B0509000000000000" pitchFamily="49" charset="-120"/>
                <a:cs typeface="Arial" panose="020B0604020202020204" pitchFamily="34" charset="0"/>
              </a:rPr>
              <a:t>（</a:t>
            </a:r>
            <a:r>
              <a:rPr lang="zh-TW" altLang="en-US" sz="6000" dirty="0">
                <a:solidFill>
                  <a:prstClr val="black"/>
                </a:solidFill>
                <a:latin typeface="華康儷中黑" pitchFamily="49" charset="-120"/>
                <a:ea typeface="華康儷中黑" pitchFamily="49" charset="-120"/>
                <a:cs typeface="Arial" pitchFamily="34" charset="0"/>
              </a:rPr>
              <a:t>教育</a:t>
            </a:r>
            <a:r>
              <a:rPr lang="zh-TW" altLang="en-US" sz="6000" dirty="0">
                <a:solidFill>
                  <a:prstClr val="black"/>
                </a:solidFill>
                <a:latin typeface="Arial" panose="020B0604020202020204" pitchFamily="34" charset="0"/>
                <a:ea typeface="華康儷中黑" panose="020B0509000000000000" pitchFamily="49" charset="-120"/>
                <a:cs typeface="Arial" panose="020B0604020202020204" pitchFamily="34" charset="0"/>
              </a:rPr>
              <a:t>）</a:t>
            </a:r>
            <a:r>
              <a:rPr lang="en-US" sz="6000" dirty="0">
                <a:solidFill>
                  <a:prstClr val="black"/>
                </a:solidFill>
                <a:latin typeface="華康儷中黑" pitchFamily="49" charset="-120"/>
                <a:ea typeface="華康儷中黑" pitchFamily="49" charset="-120"/>
                <a:cs typeface="Arial" pitchFamily="34" charset="0"/>
              </a:rPr>
              <a:t> </a:t>
            </a:r>
          </a:p>
        </p:txBody>
      </p:sp>
      <p:sp>
        <p:nvSpPr>
          <p:cNvPr id="4" name="Rectangle 3"/>
          <p:cNvSpPr/>
          <p:nvPr/>
        </p:nvSpPr>
        <p:spPr>
          <a:xfrm>
            <a:off x="0" y="3543300"/>
            <a:ext cx="9144000" cy="2154436"/>
          </a:xfrm>
          <a:prstGeom prst="rect">
            <a:avLst/>
          </a:prstGeom>
        </p:spPr>
        <p:txBody>
          <a:bodyPr wrap="square">
            <a:spAutoFit/>
          </a:bodyPr>
          <a:lstStyle/>
          <a:p>
            <a:pPr algn="ctr" fontAlgn="base">
              <a:spcBef>
                <a:spcPct val="0"/>
              </a:spcBef>
              <a:spcAft>
                <a:spcPct val="0"/>
              </a:spcAft>
              <a:defRPr/>
            </a:pPr>
            <a:r>
              <a:rPr lang="en-US" sz="8000" dirty="0">
                <a:solidFill>
                  <a:prstClr val="black"/>
                </a:solidFill>
                <a:latin typeface="Arial" panose="020B0604020202020204" pitchFamily="34" charset="0"/>
                <a:ea typeface="MS PGothic" pitchFamily="34" charset="-128"/>
                <a:cs typeface="Arial" panose="020B0604020202020204" pitchFamily="34" charset="0"/>
              </a:rPr>
              <a:t>How?</a:t>
            </a:r>
            <a:br>
              <a:rPr lang="en-US" sz="8000" dirty="0">
                <a:solidFill>
                  <a:prstClr val="black"/>
                </a:solidFill>
                <a:latin typeface="Arial" panose="020B0604020202020204" pitchFamily="34" charset="0"/>
                <a:ea typeface="MS PGothic" pitchFamily="34" charset="-128"/>
                <a:cs typeface="Arial" panose="020B0604020202020204" pitchFamily="34" charset="0"/>
              </a:rPr>
            </a:br>
            <a:r>
              <a:rPr lang="en-US" sz="5400" dirty="0">
                <a:solidFill>
                  <a:prstClr val="black"/>
                </a:solidFill>
                <a:latin typeface="Arial" panose="020B0604020202020204" pitchFamily="34" charset="0"/>
                <a:ea typeface="MS PGothic" pitchFamily="34" charset="-128"/>
                <a:cs typeface="Arial" panose="020B0604020202020204" pitchFamily="34" charset="0"/>
              </a:rPr>
              <a:t>Sell Tickets (Education)</a:t>
            </a:r>
            <a:endParaRPr lang="en-US" sz="10800" dirty="0">
              <a:solidFill>
                <a:prstClr val="black"/>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086490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401782" y="110850"/>
            <a:ext cx="8382000" cy="6447919"/>
          </a:xfrm>
          <a:prstGeom prst="rect">
            <a:avLst/>
          </a:prstGeom>
          <a:noFill/>
          <a:ln w="9525">
            <a:noFill/>
            <a:miter lim="800000"/>
            <a:headEnd/>
            <a:tailEnd/>
          </a:ln>
        </p:spPr>
        <p:txBody>
          <a:bodyPr wrap="square">
            <a:spAutoFit/>
          </a:bodyPr>
          <a:lstStyle/>
          <a:p>
            <a:pPr algn="ctr" fontAlgn="base">
              <a:spcAft>
                <a:spcPct val="0"/>
              </a:spcAft>
              <a:defRPr/>
            </a:pPr>
            <a:r>
              <a:rPr lang="zh-TW" altLang="en-US" sz="2400" u="sng" dirty="0">
                <a:solidFill>
                  <a:prstClr val="black"/>
                </a:solidFill>
                <a:latin typeface="Arial" panose="020B0604020202020204" pitchFamily="34" charset="0"/>
                <a:ea typeface="華康儷中黑" pitchFamily="49" charset="-120"/>
                <a:cs typeface="Arial" panose="020B0604020202020204" pitchFamily="34" charset="0"/>
              </a:rPr>
              <a:t>賣票（教育）</a:t>
            </a:r>
            <a:endParaRPr lang="en-US" altLang="zh-TW" sz="2400" u="sng" dirty="0">
              <a:solidFill>
                <a:prstClr val="black"/>
              </a:solidFill>
              <a:latin typeface="Arial" panose="020B0604020202020204" pitchFamily="34" charset="0"/>
              <a:ea typeface="華康儷中黑" pitchFamily="49" charset="-120"/>
              <a:cs typeface="Arial" panose="020B0604020202020204" pitchFamily="34" charset="0"/>
            </a:endParaRPr>
          </a:p>
          <a:p>
            <a:pPr algn="ctr" fontAlgn="base">
              <a:spcAft>
                <a:spcPct val="0"/>
              </a:spcAft>
              <a:defRPr/>
            </a:pPr>
            <a:endParaRPr lang="en-US" sz="1000" u="sng"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展示計劃後</a:t>
            </a:r>
            <a:r>
              <a:rPr 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（跟進）</a:t>
            </a:r>
            <a:endParaRPr 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超連鎖</a:t>
            </a:r>
            <a:r>
              <a:rPr lang="zh-TW" altLang="en-US" sz="2000" dirty="0">
                <a:solidFill>
                  <a:prstClr val="black">
                    <a:lumMod val="95000"/>
                    <a:lumOff val="5000"/>
                  </a:prstClr>
                </a:solidFill>
                <a:ea typeface="華康儷中黑" pitchFamily="49" charset="-120"/>
                <a:cs typeface="Arial" pitchFamily="34" charset="0"/>
              </a:rPr>
              <a:t>™</a:t>
            </a: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事業簡報會後</a:t>
            </a:r>
            <a:endParaRPr lang="en-US" altLang="zh-TW"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新事業夥伴（登記加入）</a:t>
            </a:r>
            <a:endParaRPr 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電話工作坊</a:t>
            </a:r>
            <a:endParaRPr lang="en-US" altLang="zh-TW"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定時打電話跟進和等候</a:t>
            </a:r>
            <a:endParaRPr 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社交媒體</a:t>
            </a:r>
            <a:endParaRPr 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要有急切性</a:t>
            </a:r>
            <a:endParaRPr 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marL="225425" indent="-225425" fontAlgn="base">
              <a:spcAft>
                <a:spcPct val="0"/>
              </a:spcAft>
              <a:buFont typeface="Arial" pitchFamily="34" charset="0"/>
              <a:buChar char="•"/>
              <a:defRPr/>
            </a:pPr>
            <a:r>
              <a:rPr lang="zh-TW" altLang="en-US" sz="2000" dirty="0">
                <a:solidFill>
                  <a:prstClr val="black"/>
                </a:solidFill>
                <a:latin typeface="Arial" panose="020B0604020202020204" pitchFamily="34" charset="0"/>
                <a:ea typeface="華康儷中黑" panose="020B0509000000000000" pitchFamily="49" charset="-120"/>
                <a:cs typeface="Arial" panose="020B0604020202020204" pitchFamily="34" charset="0"/>
              </a:rPr>
              <a:t>跟隨起步指南的行動</a:t>
            </a:r>
            <a:endParaRPr lang="en-US" altLang="zh-TW" sz="2000" dirty="0">
              <a:solidFill>
                <a:prstClr val="black"/>
              </a:solidFill>
              <a:latin typeface="Arial" panose="020B0604020202020204" pitchFamily="34" charset="0"/>
              <a:ea typeface="華康儷中黑" panose="020B0509000000000000" pitchFamily="49" charset="-120"/>
              <a:cs typeface="Arial" panose="020B0604020202020204" pitchFamily="34" charset="0"/>
            </a:endParaRPr>
          </a:p>
          <a:p>
            <a:pPr fontAlgn="base">
              <a:spcBef>
                <a:spcPts val="600"/>
              </a:spcBef>
              <a:spcAft>
                <a:spcPct val="0"/>
              </a:spcAft>
              <a:defRPr/>
            </a:pPr>
            <a:endParaRPr lang="en-US" sz="2000" dirty="0">
              <a:solidFill>
                <a:prstClr val="black"/>
              </a:solidFill>
              <a:latin typeface="Arial" panose="020B0604020202020204" pitchFamily="34" charset="0"/>
              <a:ea typeface="MS PGothic" pitchFamily="34" charset="-128"/>
              <a:cs typeface="Arial" panose="020B0604020202020204" pitchFamily="34" charset="0"/>
            </a:endParaRPr>
          </a:p>
          <a:p>
            <a:pPr marL="225425" indent="-225425" algn="ctr" fontAlgn="base">
              <a:spcAft>
                <a:spcPct val="0"/>
              </a:spcAft>
              <a:defRPr/>
            </a:pPr>
            <a:r>
              <a:rPr lang="en-US" sz="2400" u="sng" dirty="0">
                <a:solidFill>
                  <a:prstClr val="black"/>
                </a:solidFill>
                <a:latin typeface="Arial" panose="020B0604020202020204" pitchFamily="34" charset="0"/>
                <a:ea typeface="MS PGothic" pitchFamily="34" charset="-128"/>
                <a:cs typeface="Arial" panose="020B0604020202020204" pitchFamily="34" charset="0"/>
              </a:rPr>
              <a:t>Sell Tickets (Education)</a:t>
            </a:r>
          </a:p>
          <a:p>
            <a:pPr marL="225425" indent="-225425" algn="ctr" fontAlgn="base">
              <a:spcAft>
                <a:spcPct val="0"/>
              </a:spcAft>
              <a:defRPr/>
            </a:pPr>
            <a:endParaRPr lang="en-US" sz="1000" dirty="0">
              <a:solidFill>
                <a:prstClr val="black"/>
              </a:solidFill>
              <a:latin typeface="Arial" panose="020B0604020202020204" pitchFamily="34" charset="0"/>
              <a:ea typeface="MS PGothic" pitchFamily="34" charset="-128"/>
              <a:cs typeface="Arial" panose="020B0604020202020204" pitchFamily="34" charset="0"/>
            </a:endParaRP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After Showing the plan (Follow Up)</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After the UBP</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New Business Owners (Enrollment)</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During Call Workshops</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Call stable and waiting</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Social Media</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Sense of Urgency</a:t>
            </a:r>
          </a:p>
          <a:p>
            <a:pPr marL="225425" indent="-225425" fontAlgn="base">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Attach to Getting Started Guide</a:t>
            </a:r>
          </a:p>
        </p:txBody>
      </p:sp>
    </p:spTree>
    <p:extLst>
      <p:ext uri="{BB962C8B-B14F-4D97-AF65-F5344CB8AC3E}">
        <p14:creationId xmlns:p14="http://schemas.microsoft.com/office/powerpoint/2010/main" val="19775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0" y="35625"/>
            <a:ext cx="9144000" cy="1447800"/>
          </a:xfrm>
        </p:spPr>
        <p:txBody>
          <a:bodyPr>
            <a:normAutofit fontScale="90000"/>
          </a:bodyPr>
          <a:lstStyle/>
          <a:p>
            <a:pPr eaLnBrk="1" fontAlgn="auto" hangingPunct="1">
              <a:spcAft>
                <a:spcPts val="0"/>
              </a:spcAft>
              <a:defRPr/>
            </a:pPr>
            <a:r>
              <a:rPr lang="zh-TW" altLang="en-US" sz="4900" b="0" dirty="0" smtClean="0">
                <a:ln>
                  <a:noFill/>
                </a:ln>
                <a:solidFill>
                  <a:schemeClr val="bg1"/>
                </a:solidFill>
                <a:effectLst/>
                <a:latin typeface="華康儷中黑" panose="020B0509000000000000" pitchFamily="49" charset="-120"/>
                <a:ea typeface="華康儷中黑" panose="020B0509000000000000" pitchFamily="49" charset="-120"/>
              </a:rPr>
              <a:t>當責</a:t>
            </a:r>
            <a:r>
              <a:rPr lang="en-US" sz="4800" b="0" dirty="0" smtClean="0">
                <a:ln>
                  <a:noFill/>
                </a:ln>
                <a:solidFill>
                  <a:schemeClr val="bg1"/>
                </a:solidFill>
                <a:effectLst/>
              </a:rPr>
              <a:t/>
            </a:r>
            <a:br>
              <a:rPr lang="en-US" sz="4800" b="0" dirty="0" smtClean="0">
                <a:ln>
                  <a:noFill/>
                </a:ln>
                <a:solidFill>
                  <a:schemeClr val="bg1"/>
                </a:solidFill>
                <a:effectLst/>
              </a:rPr>
            </a:br>
            <a:r>
              <a:rPr lang="en-US" sz="4800" b="0" dirty="0" smtClean="0">
                <a:ln>
                  <a:noFill/>
                </a:ln>
                <a:solidFill>
                  <a:schemeClr val="bg1"/>
                </a:solidFill>
                <a:effectLst/>
              </a:rPr>
              <a:t>Accountability</a:t>
            </a:r>
          </a:p>
        </p:txBody>
      </p:sp>
      <p:sp>
        <p:nvSpPr>
          <p:cNvPr id="5" name="Flowchart: Or 4"/>
          <p:cNvSpPr/>
          <p:nvPr/>
        </p:nvSpPr>
        <p:spPr>
          <a:xfrm>
            <a:off x="2133600" y="1814945"/>
            <a:ext cx="5486400" cy="4419600"/>
          </a:xfrm>
          <a:prstGeom prst="flowChartOr">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Rectangle 6"/>
          <p:cNvSpPr/>
          <p:nvPr/>
        </p:nvSpPr>
        <p:spPr>
          <a:xfrm>
            <a:off x="2470069" y="2810355"/>
            <a:ext cx="2406731" cy="1200329"/>
          </a:xfrm>
          <a:prstGeom prst="rect">
            <a:avLst/>
          </a:prstGeom>
          <a:noFill/>
        </p:spPr>
        <p:txBody>
          <a:bodyPr wrap="square">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專注和有組織的</a:t>
            </a:r>
            <a:endParaRPr lang="en-US" sz="2400" b="1" spc="50" dirty="0">
              <a:ln w="13500">
                <a:solidFill>
                  <a:srgbClr val="0F6FC6">
                    <a:shade val="2500"/>
                    <a:alpha val="6500"/>
                  </a:srgbClr>
                </a:solidFill>
                <a:prstDash val="solid"/>
              </a:ln>
              <a:solidFill>
                <a:prstClr val="white"/>
              </a:solidFill>
              <a:latin typeface="Arial"/>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Focus and</a:t>
            </a: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Structure</a:t>
            </a:r>
          </a:p>
        </p:txBody>
      </p:sp>
      <p:sp>
        <p:nvSpPr>
          <p:cNvPr id="8" name="Rectangle 7"/>
          <p:cNvSpPr/>
          <p:nvPr/>
        </p:nvSpPr>
        <p:spPr>
          <a:xfrm>
            <a:off x="4859975" y="4235005"/>
            <a:ext cx="2431473" cy="1569660"/>
          </a:xfrm>
          <a:prstGeom prst="rect">
            <a:avLst/>
          </a:prstGeom>
          <a:noFill/>
        </p:spPr>
        <p:txBody>
          <a:bodyPr wrap="square">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產生效益的活動</a:t>
            </a:r>
            <a:endParaRPr 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Result  Producing</a:t>
            </a: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Events</a:t>
            </a:r>
          </a:p>
        </p:txBody>
      </p:sp>
      <p:sp>
        <p:nvSpPr>
          <p:cNvPr id="3" name="TextBox 2"/>
          <p:cNvSpPr txBox="1"/>
          <p:nvPr/>
        </p:nvSpPr>
        <p:spPr>
          <a:xfrm>
            <a:off x="4800600" y="2828770"/>
            <a:ext cx="2590800" cy="830997"/>
          </a:xfrm>
          <a:prstGeom prst="rect">
            <a:avLst/>
          </a:prstGeom>
          <a:noFill/>
        </p:spPr>
        <p:txBody>
          <a:bodyPr wrap="square" rtlCol="0">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競爭</a:t>
            </a:r>
            <a:endParaRPr 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Competition</a:t>
            </a:r>
          </a:p>
        </p:txBody>
      </p:sp>
      <p:sp>
        <p:nvSpPr>
          <p:cNvPr id="4" name="TextBox 3"/>
          <p:cNvSpPr txBox="1"/>
          <p:nvPr/>
        </p:nvSpPr>
        <p:spPr>
          <a:xfrm>
            <a:off x="2604780" y="4224650"/>
            <a:ext cx="2135661" cy="830997"/>
          </a:xfrm>
          <a:prstGeom prst="rect">
            <a:avLst/>
          </a:prstGeom>
          <a:noFill/>
        </p:spPr>
        <p:txBody>
          <a:bodyPr wrap="square" rtlCol="0">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團隊精神</a:t>
            </a:r>
            <a:endParaRPr 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Teamwork</a:t>
            </a:r>
          </a:p>
        </p:txBody>
      </p:sp>
    </p:spTree>
    <p:extLst>
      <p:ext uri="{BB962C8B-B14F-4D97-AF65-F5344CB8AC3E}">
        <p14:creationId xmlns:p14="http://schemas.microsoft.com/office/powerpoint/2010/main" val="26674592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524000"/>
            <a:ext cx="2819400" cy="53340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9" name="Title 1"/>
          <p:cNvSpPr txBox="1">
            <a:spLocks/>
          </p:cNvSpPr>
          <p:nvPr/>
        </p:nvSpPr>
        <p:spPr>
          <a:xfrm>
            <a:off x="3810000" y="381000"/>
            <a:ext cx="4800600" cy="978408"/>
          </a:xfrm>
          <a:prstGeom prst="rect">
            <a:avLst/>
          </a:prstGeom>
        </p:spPr>
        <p:txBody>
          <a:bodyPr lIns="73152" rIns="45720" bIns="0" anchor="b">
            <a:scene3d>
              <a:camera prst="orthographicFront"/>
              <a:lightRig rig="threePt" dir="t">
                <a:rot lat="0" lon="0" rev="4800000"/>
              </a:lightRig>
            </a:scene3d>
            <a:sp3d prstMaterial="matte"/>
          </a:bodyPr>
          <a:lstStyle/>
          <a:p>
            <a:pPr defTabSz="914400">
              <a:spcBef>
                <a:spcPct val="0"/>
              </a:spcBef>
              <a:defRPr/>
            </a:pPr>
            <a:r>
              <a:rPr lang="en-US" sz="7200" dirty="0">
                <a:solidFill>
                  <a:srgbClr val="F0AD00">
                    <a:lumMod val="40000"/>
                    <a:lumOff val="60000"/>
                  </a:srgbClr>
                </a:solidFill>
                <a:latin typeface="Edwardian Script ITC" pitchFamily="66" charset="0"/>
                <a:ea typeface="ＭＳ Ｐゴシック" pitchFamily="34" charset="-128"/>
                <a:cs typeface="Arial" pitchFamily="34" charset="0"/>
              </a:rPr>
              <a:t>Jim Winkler</a:t>
            </a:r>
          </a:p>
        </p:txBody>
      </p:sp>
      <p:sp>
        <p:nvSpPr>
          <p:cNvPr id="175110" name="TextBox 16"/>
          <p:cNvSpPr txBox="1">
            <a:spLocks noChangeArrowheads="1"/>
          </p:cNvSpPr>
          <p:nvPr/>
        </p:nvSpPr>
        <p:spPr bwMode="auto">
          <a:xfrm>
            <a:off x="2967753" y="1516586"/>
            <a:ext cx="6021387" cy="4724370"/>
          </a:xfrm>
          <a:prstGeom prst="rect">
            <a:avLst/>
          </a:prstGeom>
          <a:noFill/>
          <a:ln w="9525">
            <a:noFill/>
            <a:miter lim="800000"/>
            <a:headEnd/>
            <a:tailEnd/>
          </a:ln>
        </p:spPr>
        <p:txBody>
          <a:bodyPr>
            <a:spAutoFit/>
          </a:bodyPr>
          <a:lstStyle/>
          <a:p>
            <a:pPr marL="225425" indent="-225425" defTabSz="914400" fontAlgn="base">
              <a:spcBef>
                <a:spcPts val="600"/>
              </a:spcBef>
              <a:spcAft>
                <a:spcPct val="0"/>
              </a:spcAft>
              <a:buFont typeface="Arial" pitchFamily="34" charset="0"/>
              <a:buChar char="•"/>
            </a:pPr>
            <a:r>
              <a:rPr lang="zh-TW" altLang="en-US" sz="2200" dirty="0">
                <a:solidFill>
                  <a:prstClr val="black">
                    <a:lumMod val="95000"/>
                    <a:lumOff val="5000"/>
                  </a:prstClr>
                </a:solidFill>
                <a:ea typeface="華康儷中黑" pitchFamily="49" charset="-120"/>
              </a:rPr>
              <a:t>美安集團產品銷售副總裁</a:t>
            </a:r>
            <a:endParaRPr lang="en-US" altLang="zh-TW" sz="2200" dirty="0">
              <a:solidFill>
                <a:prstClr val="black">
                  <a:lumMod val="95000"/>
                  <a:lumOff val="5000"/>
                </a:prstClr>
              </a:solidFill>
              <a:ea typeface="華康儷中黑" pitchFamily="49" charset="-120"/>
            </a:endParaRPr>
          </a:p>
          <a:p>
            <a:pPr marL="225425" indent="-225425" defTabSz="914400" fontAlgn="base">
              <a:spcBef>
                <a:spcPts val="600"/>
              </a:spcBef>
              <a:spcAft>
                <a:spcPct val="0"/>
              </a:spcAft>
              <a:buFont typeface="Arial" pitchFamily="34" charset="0"/>
              <a:buChar char="•"/>
            </a:pPr>
            <a:r>
              <a:rPr lang="en-US" altLang="zh-TW" sz="2200" dirty="0">
                <a:solidFill>
                  <a:prstClr val="black">
                    <a:lumMod val="95000"/>
                    <a:lumOff val="5000"/>
                  </a:prstClr>
                </a:solidFill>
                <a:ea typeface="華康儷中黑" pitchFamily="49" charset="-120"/>
                <a:cs typeface="Arial" pitchFamily="34" charset="0"/>
              </a:rPr>
              <a:t>1997</a:t>
            </a:r>
            <a:r>
              <a:rPr lang="zh-TW" altLang="en-US" sz="2200" dirty="0">
                <a:solidFill>
                  <a:prstClr val="black">
                    <a:lumMod val="95000"/>
                    <a:lumOff val="5000"/>
                  </a:prstClr>
                </a:solidFill>
                <a:ea typeface="華康儷中黑" pitchFamily="49" charset="-120"/>
                <a:cs typeface="Arial" pitchFamily="34" charset="0"/>
              </a:rPr>
              <a:t>年開始兼職經營超連鎖™事業</a:t>
            </a:r>
            <a:endParaRPr lang="en-US" altLang="zh-TW" sz="2200" dirty="0">
              <a:solidFill>
                <a:prstClr val="black">
                  <a:lumMod val="95000"/>
                  <a:lumOff val="5000"/>
                </a:prstClr>
              </a:solidFill>
              <a:ea typeface="華康儷中黑" pitchFamily="49" charset="-120"/>
              <a:cs typeface="Arial" pitchFamily="34" charset="0"/>
            </a:endParaRPr>
          </a:p>
          <a:p>
            <a:pPr marL="225425" indent="-225425" defTabSz="914400" fontAlgn="base">
              <a:spcBef>
                <a:spcPts val="600"/>
              </a:spcBef>
              <a:spcAft>
                <a:spcPct val="0"/>
              </a:spcAft>
              <a:buFont typeface="Arial" pitchFamily="34" charset="0"/>
              <a:buChar char="•"/>
            </a:pPr>
            <a:r>
              <a:rPr lang="zh-TW" altLang="en-US" sz="2200" dirty="0">
                <a:solidFill>
                  <a:prstClr val="black">
                    <a:lumMod val="95000"/>
                    <a:lumOff val="5000"/>
                  </a:prstClr>
                </a:solidFill>
                <a:ea typeface="華康儷中黑" pitchFamily="49" charset="-120"/>
                <a:cs typeface="Arial" pitchFamily="34" charset="0"/>
              </a:rPr>
              <a:t>執行副總裁級</a:t>
            </a:r>
            <a:r>
              <a:rPr lang="en-US" altLang="zh-TW" sz="2200" dirty="0">
                <a:solidFill>
                  <a:prstClr val="black">
                    <a:lumMod val="95000"/>
                    <a:lumOff val="5000"/>
                  </a:prstClr>
                </a:solidFill>
                <a:ea typeface="華康儷中黑" pitchFamily="49" charset="-120"/>
                <a:cs typeface="Arial" pitchFamily="34" charset="0"/>
              </a:rPr>
              <a:t/>
            </a:r>
            <a:br>
              <a:rPr lang="en-US" altLang="zh-TW" sz="2200" dirty="0">
                <a:solidFill>
                  <a:prstClr val="black">
                    <a:lumMod val="95000"/>
                    <a:lumOff val="5000"/>
                  </a:prstClr>
                </a:solidFill>
                <a:ea typeface="華康儷中黑" pitchFamily="49" charset="-120"/>
                <a:cs typeface="Arial" pitchFamily="34" charset="0"/>
              </a:rPr>
            </a:br>
            <a:r>
              <a:rPr lang="zh-TW" altLang="en-US" sz="2200" dirty="0">
                <a:solidFill>
                  <a:prstClr val="black">
                    <a:lumMod val="95000"/>
                    <a:lumOff val="5000"/>
                  </a:prstClr>
                </a:solidFill>
                <a:ea typeface="華康儷中黑" pitchFamily="49" charset="-120"/>
                <a:cs typeface="Arial" pitchFamily="34" charset="0"/>
              </a:rPr>
              <a:t>四個佣金週期共賺取</a:t>
            </a:r>
            <a:r>
              <a:rPr lang="en-US" altLang="en-US" sz="2200" dirty="0">
                <a:solidFill>
                  <a:prstClr val="black">
                    <a:lumMod val="95000"/>
                    <a:lumOff val="5000"/>
                  </a:prstClr>
                </a:solidFill>
                <a:ea typeface="華康儷中黑" pitchFamily="49" charset="-120"/>
                <a:cs typeface="Arial" pitchFamily="34" charset="0"/>
              </a:rPr>
              <a:t>HK$345,000 </a:t>
            </a:r>
          </a:p>
          <a:p>
            <a:pPr marL="225425" indent="-225425" defTabSz="914400" fontAlgn="base">
              <a:spcBef>
                <a:spcPts val="600"/>
              </a:spcBef>
              <a:spcAft>
                <a:spcPct val="0"/>
              </a:spcAft>
              <a:buFont typeface="Arial" pitchFamily="34" charset="0"/>
              <a:buChar char="•"/>
            </a:pPr>
            <a:r>
              <a:rPr lang="zh-TW" altLang="en-US" sz="2200" dirty="0">
                <a:solidFill>
                  <a:prstClr val="black">
                    <a:lumMod val="95000"/>
                    <a:lumOff val="5000"/>
                  </a:prstClr>
                </a:solidFill>
                <a:ea typeface="華康儷中黑" pitchFamily="49" charset="-120"/>
                <a:cs typeface="Arial" pitchFamily="34" charset="0"/>
              </a:rPr>
              <a:t>賺取數百萬美元收入</a:t>
            </a:r>
            <a:endParaRPr lang="en-US" sz="2200" dirty="0">
              <a:solidFill>
                <a:prstClr val="black">
                  <a:lumMod val="95000"/>
                  <a:lumOff val="5000"/>
                </a:prstClr>
              </a:solidFill>
              <a:ea typeface="華康儷中黑" pitchFamily="49" charset="-120"/>
              <a:cs typeface="Arial" pitchFamily="34" charset="0"/>
            </a:endParaRPr>
          </a:p>
          <a:p>
            <a:pPr marL="225425" indent="-225425" defTabSz="914400" fontAlgn="base">
              <a:spcBef>
                <a:spcPts val="600"/>
              </a:spcBef>
              <a:spcAft>
                <a:spcPct val="0"/>
              </a:spcAft>
              <a:buFont typeface="Arial" pitchFamily="34" charset="0"/>
              <a:buChar char="•"/>
            </a:pPr>
            <a:r>
              <a:rPr lang="zh-TW" altLang="en-US" sz="2200" dirty="0">
                <a:solidFill>
                  <a:prstClr val="black">
                    <a:lumMod val="95000"/>
                    <a:lumOff val="5000"/>
                  </a:prstClr>
                </a:solidFill>
                <a:ea typeface="華康儷中黑" pitchFamily="49" charset="-120"/>
                <a:cs typeface="Arial" pitchFamily="34" charset="0"/>
              </a:rPr>
              <a:t>丈夫及父親</a:t>
            </a:r>
            <a:r>
              <a:rPr lang="en-US" sz="2200" dirty="0">
                <a:solidFill>
                  <a:srgbClr val="000000"/>
                </a:solidFill>
                <a:ea typeface="ＭＳ Ｐゴシック" pitchFamily="34" charset="-128"/>
                <a:cs typeface="Arial" pitchFamily="34" charset="0"/>
              </a:rPr>
              <a:t> </a:t>
            </a:r>
          </a:p>
          <a:p>
            <a:pPr defTabSz="914400" fontAlgn="base">
              <a:spcBef>
                <a:spcPct val="0"/>
              </a:spcBef>
              <a:spcAft>
                <a:spcPct val="0"/>
              </a:spcAft>
            </a:pPr>
            <a:endParaRPr lang="en-US" sz="1100" dirty="0">
              <a:solidFill>
                <a:srgbClr val="000000"/>
              </a:solidFill>
              <a:ea typeface="ＭＳ Ｐゴシック" pitchFamily="34" charset="-128"/>
              <a:cs typeface="Arial" pitchFamily="34" charset="0"/>
            </a:endParaRPr>
          </a:p>
          <a:p>
            <a:pPr marL="225425" indent="-225425" defTabSz="914400" fontAlgn="base">
              <a:spcBef>
                <a:spcPts val="600"/>
              </a:spcBef>
              <a:spcAft>
                <a:spcPct val="0"/>
              </a:spcAft>
              <a:buFont typeface="Arial" pitchFamily="34" charset="0"/>
              <a:buChar char="•"/>
            </a:pPr>
            <a:r>
              <a:rPr lang="en-US" dirty="0">
                <a:solidFill>
                  <a:srgbClr val="000000"/>
                </a:solidFill>
                <a:ea typeface="ＭＳ Ｐゴシック" pitchFamily="34" charset="-128"/>
                <a:cs typeface="Arial" pitchFamily="34" charset="0"/>
              </a:rPr>
              <a:t>Vice President of Sales, Market America Inc.</a:t>
            </a:r>
          </a:p>
          <a:p>
            <a:pPr marL="225425" indent="-225425" defTabSz="914400" fontAlgn="base">
              <a:spcBef>
                <a:spcPts val="600"/>
              </a:spcBef>
              <a:spcAft>
                <a:spcPct val="0"/>
              </a:spcAft>
              <a:buFont typeface="Arial" pitchFamily="34" charset="0"/>
              <a:buChar char="•"/>
            </a:pPr>
            <a:r>
              <a:rPr lang="en-US" dirty="0">
                <a:solidFill>
                  <a:srgbClr val="000000"/>
                </a:solidFill>
                <a:ea typeface="ＭＳ Ｐゴシック" pitchFamily="34" charset="-128"/>
                <a:cs typeface="Arial" pitchFamily="34" charset="0"/>
              </a:rPr>
              <a:t>Opened </a:t>
            </a:r>
            <a:r>
              <a:rPr lang="en-US" dirty="0" err="1">
                <a:solidFill>
                  <a:srgbClr val="000000"/>
                </a:solidFill>
                <a:ea typeface="ＭＳ Ｐゴシック" pitchFamily="34" charset="-128"/>
                <a:cs typeface="Arial" pitchFamily="34" charset="0"/>
              </a:rPr>
              <a:t>UnFranchise</a:t>
            </a:r>
            <a:r>
              <a:rPr lang="en-US" dirty="0">
                <a:solidFill>
                  <a:srgbClr val="000000"/>
                </a:solidFill>
                <a:ea typeface="ＭＳ Ｐゴシック" pitchFamily="34" charset="-128"/>
                <a:cs typeface="Arial" pitchFamily="34" charset="0"/>
              </a:rPr>
              <a:t>™ Part Time in 1997</a:t>
            </a:r>
          </a:p>
          <a:p>
            <a:pPr marL="225425" indent="-225425" defTabSz="914400" fontAlgn="base">
              <a:spcBef>
                <a:spcPts val="600"/>
              </a:spcBef>
              <a:spcAft>
                <a:spcPct val="0"/>
              </a:spcAft>
              <a:buFont typeface="Arial" pitchFamily="34" charset="0"/>
              <a:buChar char="•"/>
            </a:pPr>
            <a:r>
              <a:rPr lang="en-US" dirty="0">
                <a:solidFill>
                  <a:srgbClr val="000000"/>
                </a:solidFill>
                <a:ea typeface="ＭＳ Ｐゴシック" pitchFamily="34" charset="-128"/>
                <a:cs typeface="Arial" pitchFamily="34" charset="0"/>
              </a:rPr>
              <a:t>Executive Field Vice President </a:t>
            </a:r>
          </a:p>
          <a:p>
            <a:pPr marL="225425" defTabSz="914400" fontAlgn="base">
              <a:spcBef>
                <a:spcPts val="600"/>
              </a:spcBef>
              <a:spcAft>
                <a:spcPct val="0"/>
              </a:spcAft>
            </a:pPr>
            <a:r>
              <a:rPr lang="en-US" dirty="0">
                <a:solidFill>
                  <a:srgbClr val="000000"/>
                </a:solidFill>
                <a:ea typeface="ＭＳ Ｐゴシック" pitchFamily="34" charset="-128"/>
                <a:cs typeface="Arial" pitchFamily="34" charset="0"/>
              </a:rPr>
              <a:t>HK$345,000 in 4 Commission weeks</a:t>
            </a:r>
          </a:p>
          <a:p>
            <a:pPr marL="225425" indent="-225425" defTabSz="914400" fontAlgn="base">
              <a:spcBef>
                <a:spcPts val="600"/>
              </a:spcBef>
              <a:spcAft>
                <a:spcPct val="0"/>
              </a:spcAft>
              <a:buFont typeface="Arial" pitchFamily="34" charset="0"/>
              <a:buChar char="•"/>
            </a:pPr>
            <a:r>
              <a:rPr lang="en-US" dirty="0">
                <a:solidFill>
                  <a:srgbClr val="000000"/>
                </a:solidFill>
                <a:ea typeface="ＭＳ Ｐゴシック" pitchFamily="34" charset="-128"/>
                <a:cs typeface="Arial" pitchFamily="34" charset="0"/>
              </a:rPr>
              <a:t>Multi-Million Dollar Earner</a:t>
            </a:r>
          </a:p>
          <a:p>
            <a:pPr marL="225425" indent="-225425" defTabSz="914400" fontAlgn="base">
              <a:spcBef>
                <a:spcPts val="600"/>
              </a:spcBef>
              <a:spcAft>
                <a:spcPct val="0"/>
              </a:spcAft>
              <a:buFont typeface="Arial" pitchFamily="34" charset="0"/>
              <a:buChar char="•"/>
            </a:pPr>
            <a:r>
              <a:rPr lang="en-US" dirty="0">
                <a:solidFill>
                  <a:srgbClr val="000000"/>
                </a:solidFill>
                <a:ea typeface="ＭＳ Ｐゴシック" pitchFamily="34" charset="-128"/>
                <a:cs typeface="Arial" pitchFamily="34" charset="0"/>
              </a:rPr>
              <a:t>Husband and Father</a:t>
            </a:r>
          </a:p>
        </p:txBody>
      </p:sp>
      <p:sp>
        <p:nvSpPr>
          <p:cNvPr id="18" name="TextBox 17"/>
          <p:cNvSpPr txBox="1">
            <a:spLocks noChangeArrowheads="1"/>
          </p:cNvSpPr>
          <p:nvPr/>
        </p:nvSpPr>
        <p:spPr bwMode="auto">
          <a:xfrm>
            <a:off x="2933700" y="5246688"/>
            <a:ext cx="328613" cy="1077912"/>
          </a:xfrm>
          <a:prstGeom prst="rect">
            <a:avLst/>
          </a:prstGeom>
          <a:noFill/>
          <a:ln w="9525">
            <a:noFill/>
            <a:miter lim="800000"/>
            <a:headEnd/>
            <a:tailEnd/>
          </a:ln>
        </p:spPr>
        <p:txBody>
          <a:bodyPr wrap="none">
            <a:spAutoFit/>
          </a:bodyPr>
          <a:lstStyle/>
          <a:p>
            <a:pPr defTabSz="914400" fontAlgn="base">
              <a:spcBef>
                <a:spcPct val="0"/>
              </a:spcBef>
              <a:spcAft>
                <a:spcPct val="0"/>
              </a:spcAft>
            </a:pPr>
            <a:endParaRPr lang="en-US" sz="3200" b="1" i="1">
              <a:solidFill>
                <a:srgbClr val="2F6231"/>
              </a:solidFill>
              <a:ea typeface="ＭＳ Ｐゴシック" pitchFamily="34" charset="-128"/>
              <a:cs typeface="Arial" pitchFamily="34" charset="0"/>
            </a:endParaRPr>
          </a:p>
          <a:p>
            <a:pPr defTabSz="914400" fontAlgn="base">
              <a:spcBef>
                <a:spcPct val="0"/>
              </a:spcBef>
              <a:spcAft>
                <a:spcPct val="0"/>
              </a:spcAft>
              <a:buFont typeface="Arial" pitchFamily="34" charset="0"/>
              <a:buChar char="•"/>
            </a:pPr>
            <a:endParaRPr lang="en-US" sz="3200" b="1" i="1">
              <a:solidFill>
                <a:srgbClr val="2F6231"/>
              </a:solidFill>
              <a:ea typeface="ＭＳ Ｐゴシック" pitchFamily="34" charset="-128"/>
              <a:cs typeface="Arial" pitchFamily="34" charset="0"/>
            </a:endParaRPr>
          </a:p>
        </p:txBody>
      </p:sp>
      <p:pic>
        <p:nvPicPr>
          <p:cNvPr id="175113" name="Picture 9"/>
          <p:cNvPicPr>
            <a:picLocks noChangeAspect="1" noChangeArrowheads="1"/>
          </p:cNvPicPr>
          <p:nvPr/>
        </p:nvPicPr>
        <p:blipFill>
          <a:blip r:embed="rId2" cstate="screen"/>
          <a:srcRect/>
          <a:stretch>
            <a:fillRect/>
          </a:stretch>
        </p:blipFill>
        <p:spPr bwMode="auto">
          <a:xfrm>
            <a:off x="0" y="1905000"/>
            <a:ext cx="2819400" cy="4621967"/>
          </a:xfrm>
          <a:prstGeom prst="rect">
            <a:avLst/>
          </a:prstGeom>
          <a:noFill/>
          <a:ln w="9525">
            <a:noFill/>
            <a:miter lim="800000"/>
            <a:headEnd/>
            <a:tailEnd/>
          </a:ln>
        </p:spPr>
      </p:pic>
      <p:sp>
        <p:nvSpPr>
          <p:cNvPr id="7" name="TextBox 6"/>
          <p:cNvSpPr txBox="1"/>
          <p:nvPr/>
        </p:nvSpPr>
        <p:spPr>
          <a:xfrm>
            <a:off x="2843150" y="6287280"/>
            <a:ext cx="6324600" cy="630942"/>
          </a:xfrm>
          <a:prstGeom prst="rect">
            <a:avLst/>
          </a:prstGeom>
          <a:noFill/>
        </p:spPr>
        <p:txBody>
          <a:bodyPr wrap="square" rtlCol="0">
            <a:spAutoFit/>
          </a:bodyPr>
          <a:lstStyle/>
          <a:p>
            <a:pPr algn="just"/>
            <a:r>
              <a:rPr lang="zh-TW" altLang="en-US" sz="700" dirty="0">
                <a:solidFill>
                  <a:prstClr val="black"/>
                </a:solidFill>
                <a:latin typeface="Calibri" panose="020F0502020204030204" pitchFamily="34" charset="0"/>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black"/>
                </a:solidFill>
                <a:latin typeface="Calibri" panose="020F0502020204030204" pitchFamily="34" charset="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196808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25"/>
            <a:ext cx="7848600" cy="1066800"/>
          </a:xfrm>
          <a:effectLst/>
        </p:spPr>
        <p:txBody>
          <a:bodyPr>
            <a:normAutofit/>
          </a:bodyPr>
          <a:lstStyle/>
          <a:p>
            <a:r>
              <a:rPr lang="zh-TW" altLang="en-US" sz="4000" dirty="0" smtClean="0">
                <a:solidFill>
                  <a:schemeClr val="bg2">
                    <a:tint val="85000"/>
                    <a:satMod val="155000"/>
                  </a:schemeClr>
                </a:solidFill>
                <a:effectLst/>
                <a:latin typeface="華康儷中黑" panose="020B0509000000000000" pitchFamily="49" charset="-120"/>
                <a:ea typeface="華康儷中黑" panose="020B0509000000000000" pitchFamily="49" charset="-120"/>
              </a:rPr>
              <a:t>怎樣開始？</a:t>
            </a:r>
            <a:endParaRPr lang="en-US" sz="4000" dirty="0">
              <a:solidFill>
                <a:schemeClr val="bg2">
                  <a:tint val="85000"/>
                  <a:satMod val="155000"/>
                </a:schemeClr>
              </a:solidFill>
              <a:effectLst/>
              <a:latin typeface="華康儷中黑" panose="020B0509000000000000" pitchFamily="49" charset="-120"/>
              <a:ea typeface="華康儷中黑" panose="020B0509000000000000" pitchFamily="49" charset="-120"/>
            </a:endParaRPr>
          </a:p>
        </p:txBody>
      </p:sp>
      <p:sp>
        <p:nvSpPr>
          <p:cNvPr id="3" name="TextBox 2"/>
          <p:cNvSpPr txBox="1"/>
          <p:nvPr/>
        </p:nvSpPr>
        <p:spPr>
          <a:xfrm>
            <a:off x="304799" y="4256935"/>
            <a:ext cx="8364187" cy="2092881"/>
          </a:xfrm>
          <a:prstGeom prst="rect">
            <a:avLst/>
          </a:prstGeom>
          <a:noFill/>
        </p:spPr>
        <p:txBody>
          <a:bodyPr wrap="square" rtlCol="0">
            <a:spAutoFit/>
          </a:bodyPr>
          <a:lstStyle/>
          <a:p>
            <a:pPr marL="344488" indent="-344488" defTabSz="914400">
              <a:spcBef>
                <a:spcPts val="600"/>
              </a:spcBef>
              <a:buFont typeface="Arial" pitchFamily="34" charset="0"/>
              <a:buChar char="•"/>
            </a:pPr>
            <a:r>
              <a:rPr lang="en-US" sz="2200" dirty="0">
                <a:solidFill>
                  <a:prstClr val="white"/>
                </a:solidFill>
                <a:latin typeface="Arial"/>
              </a:rPr>
              <a:t>Working too hard with too many people</a:t>
            </a:r>
          </a:p>
          <a:p>
            <a:pPr marL="344488" indent="-344488" defTabSz="914400">
              <a:spcBef>
                <a:spcPts val="600"/>
              </a:spcBef>
              <a:buFont typeface="Arial" pitchFamily="34" charset="0"/>
              <a:buChar char="•"/>
            </a:pPr>
            <a:r>
              <a:rPr lang="en-US" sz="2200" dirty="0">
                <a:solidFill>
                  <a:prstClr val="white"/>
                </a:solidFill>
                <a:latin typeface="Arial"/>
              </a:rPr>
              <a:t>Need for structure and accountability</a:t>
            </a:r>
          </a:p>
          <a:p>
            <a:pPr marL="344488" indent="-344488" defTabSz="914400">
              <a:spcBef>
                <a:spcPts val="600"/>
              </a:spcBef>
              <a:buFont typeface="Arial" pitchFamily="34" charset="0"/>
              <a:buChar char="•"/>
            </a:pPr>
            <a:r>
              <a:rPr lang="en-US" sz="2200" dirty="0">
                <a:solidFill>
                  <a:prstClr val="white"/>
                </a:solidFill>
                <a:latin typeface="Arial"/>
              </a:rPr>
              <a:t>Wanted a way to train rising stars fast!</a:t>
            </a:r>
          </a:p>
          <a:p>
            <a:pPr marL="344488" indent="-344488" defTabSz="914400">
              <a:spcBef>
                <a:spcPts val="600"/>
              </a:spcBef>
              <a:buFont typeface="Arial" pitchFamily="34" charset="0"/>
              <a:buChar char="•"/>
            </a:pPr>
            <a:r>
              <a:rPr lang="en-US" sz="2200" dirty="0">
                <a:solidFill>
                  <a:prstClr val="white"/>
                </a:solidFill>
                <a:latin typeface="Arial"/>
              </a:rPr>
              <a:t>Wanted to create a feeling of community - (Part of Elite Team)</a:t>
            </a:r>
          </a:p>
          <a:p>
            <a:pPr marL="344488" indent="-344488" defTabSz="914400">
              <a:spcBef>
                <a:spcPts val="600"/>
              </a:spcBef>
              <a:buFont typeface="Arial" pitchFamily="34" charset="0"/>
              <a:buChar char="•"/>
            </a:pPr>
            <a:r>
              <a:rPr lang="en-US" sz="2200" dirty="0">
                <a:solidFill>
                  <a:prstClr val="white"/>
                </a:solidFill>
                <a:latin typeface="Arial"/>
              </a:rPr>
              <a:t>Needed to develop leaders and money earners</a:t>
            </a:r>
          </a:p>
        </p:txBody>
      </p:sp>
      <p:sp>
        <p:nvSpPr>
          <p:cNvPr id="4" name="Title 1"/>
          <p:cNvSpPr txBox="1">
            <a:spLocks/>
          </p:cNvSpPr>
          <p:nvPr/>
        </p:nvSpPr>
        <p:spPr>
          <a:xfrm>
            <a:off x="304800" y="3608107"/>
            <a:ext cx="7848600" cy="853052"/>
          </a:xfrm>
          <a:prstGeom prst="rect">
            <a:avLst/>
          </a:prstGeom>
          <a:effectLst/>
        </p:spPr>
        <p:txBody>
          <a:bodyPr vert="horz" lIns="91440" tIns="45720" rIns="91440" bIns="45720" rtlCol="0" anchor="ctr">
            <a:normAutofit/>
          </a:bodyPr>
          <a:lst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a:lstStyle>
          <a:p>
            <a:pPr defTabSz="914400"/>
            <a:r>
              <a:rPr lang="en-US" sz="3000" dirty="0" smtClean="0">
                <a:ln w="12700">
                  <a:solidFill>
                    <a:srgbClr val="1F497D">
                      <a:satMod val="155000"/>
                    </a:srgbClr>
                  </a:solidFill>
                  <a:prstDash val="solid"/>
                </a:ln>
                <a:solidFill>
                  <a:srgbClr val="EEECE1">
                    <a:tint val="85000"/>
                    <a:satMod val="155000"/>
                  </a:srgbClr>
                </a:solidFill>
                <a:effectLst/>
              </a:rPr>
              <a:t>How Did It Start?</a:t>
            </a:r>
            <a:endParaRPr lang="en-US" sz="3000" dirty="0">
              <a:ln w="12700">
                <a:solidFill>
                  <a:srgbClr val="1F497D">
                    <a:satMod val="155000"/>
                  </a:srgbClr>
                </a:solidFill>
                <a:prstDash val="solid"/>
              </a:ln>
              <a:solidFill>
                <a:srgbClr val="EEECE1">
                  <a:tint val="85000"/>
                  <a:satMod val="155000"/>
                </a:srgbClr>
              </a:solidFill>
              <a:effectLst/>
            </a:endParaRPr>
          </a:p>
        </p:txBody>
      </p:sp>
      <p:sp>
        <p:nvSpPr>
          <p:cNvPr id="5" name="TextBox 4"/>
          <p:cNvSpPr txBox="1"/>
          <p:nvPr/>
        </p:nvSpPr>
        <p:spPr>
          <a:xfrm>
            <a:off x="304800" y="1053562"/>
            <a:ext cx="7924800" cy="2554545"/>
          </a:xfrm>
          <a:prstGeom prst="rect">
            <a:avLst/>
          </a:prstGeom>
          <a:noFill/>
        </p:spPr>
        <p:txBody>
          <a:bodyPr wrap="square" rtlCol="0">
            <a:spAutoFit/>
          </a:bodyPr>
          <a:lstStyle/>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跟很多人非常努力地工作</a:t>
            </a:r>
            <a:endParaRPr lang="en-US" sz="2400" dirty="0">
              <a:solidFill>
                <a:prstClr val="white"/>
              </a:solidFill>
              <a:latin typeface="華康儷中黑" panose="020B0509000000000000" pitchFamily="49" charset="-120"/>
              <a:ea typeface="華康儷中黑" panose="020B0509000000000000" pitchFamily="49" charset="-120"/>
            </a:endParaRP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需要一個很有組織和當責的團隊</a:t>
            </a:r>
            <a:endParaRPr lang="en-US" sz="2400" dirty="0">
              <a:solidFill>
                <a:prstClr val="white"/>
              </a:solidFill>
              <a:latin typeface="華康儷中黑" panose="020B0509000000000000" pitchFamily="49" charset="-120"/>
              <a:ea typeface="華康儷中黑" panose="020B0509000000000000" pitchFamily="49" charset="-120"/>
            </a:endParaRP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想創造一個如何快速躍升為成功者的訓練方法</a:t>
            </a:r>
            <a:r>
              <a:rPr lang="en-US" altLang="zh-TW" sz="2400" dirty="0">
                <a:solidFill>
                  <a:prstClr val="white"/>
                </a:solidFill>
                <a:latin typeface="華康儷中黑" panose="020B0509000000000000" pitchFamily="49" charset="-120"/>
                <a:ea typeface="華康儷中黑" panose="020B0509000000000000" pitchFamily="49" charset="-120"/>
              </a:rPr>
              <a:t>!</a:t>
            </a:r>
            <a:endParaRPr lang="en-US" sz="2400" dirty="0">
              <a:solidFill>
                <a:prstClr val="white"/>
              </a:solidFill>
              <a:latin typeface="華康儷中黑" panose="020B0509000000000000" pitchFamily="49" charset="-120"/>
              <a:ea typeface="華康儷中黑" panose="020B0509000000000000" pitchFamily="49" charset="-120"/>
            </a:endParaRP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想打造一個團體的感覺 </a:t>
            </a:r>
            <a:r>
              <a:rPr lang="en-US" sz="2400" dirty="0">
                <a:solidFill>
                  <a:prstClr val="white"/>
                </a:solidFill>
                <a:latin typeface="華康儷中黑" panose="020B0509000000000000" pitchFamily="49" charset="-120"/>
                <a:ea typeface="華康儷中黑" panose="020B0509000000000000" pitchFamily="49" charset="-120"/>
              </a:rPr>
              <a:t>- (</a:t>
            </a:r>
            <a:r>
              <a:rPr lang="zh-TW" altLang="en-US" sz="2400" dirty="0">
                <a:solidFill>
                  <a:prstClr val="white"/>
                </a:solidFill>
                <a:latin typeface="華康儷中黑" panose="020B0509000000000000" pitchFamily="49" charset="-120"/>
                <a:ea typeface="華康儷中黑" panose="020B0509000000000000" pitchFamily="49" charset="-120"/>
              </a:rPr>
              <a:t>精英團隊的一部分</a:t>
            </a:r>
            <a:r>
              <a:rPr lang="en-US" sz="2400" dirty="0">
                <a:solidFill>
                  <a:prstClr val="white"/>
                </a:solidFill>
                <a:latin typeface="華康儷中黑" panose="020B0509000000000000" pitchFamily="49" charset="-120"/>
                <a:ea typeface="華康儷中黑" panose="020B0509000000000000" pitchFamily="49" charset="-120"/>
              </a:rPr>
              <a:t>)</a:t>
            </a: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需要發展領袖和賺錢的人</a:t>
            </a:r>
            <a:endParaRPr lang="en-US" sz="2400" dirty="0">
              <a:solidFill>
                <a:prstClr val="white"/>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776815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776348"/>
            <a:ext cx="7848600" cy="732311"/>
          </a:xfrm>
        </p:spPr>
        <p:txBody>
          <a:bodyPr>
            <a:normAutofit/>
          </a:bodyPr>
          <a:lstStyle/>
          <a:p>
            <a:r>
              <a:rPr lang="en-US" sz="3000" dirty="0" smtClean="0">
                <a:solidFill>
                  <a:schemeClr val="bg2">
                    <a:tint val="85000"/>
                    <a:satMod val="155000"/>
                  </a:schemeClr>
                </a:solidFill>
                <a:effectLst/>
              </a:rPr>
              <a:t>Work in Progress</a:t>
            </a:r>
            <a:endParaRPr lang="en-US" sz="3000" dirty="0">
              <a:solidFill>
                <a:schemeClr val="bg2">
                  <a:tint val="85000"/>
                  <a:satMod val="155000"/>
                </a:schemeClr>
              </a:solidFill>
              <a:effectLst/>
            </a:endParaRPr>
          </a:p>
        </p:txBody>
      </p:sp>
      <p:sp>
        <p:nvSpPr>
          <p:cNvPr id="3" name="TextBox 2"/>
          <p:cNvSpPr txBox="1"/>
          <p:nvPr/>
        </p:nvSpPr>
        <p:spPr>
          <a:xfrm>
            <a:off x="266700" y="4351935"/>
            <a:ext cx="7594765" cy="2092881"/>
          </a:xfrm>
          <a:prstGeom prst="rect">
            <a:avLst/>
          </a:prstGeom>
          <a:noFill/>
        </p:spPr>
        <p:txBody>
          <a:bodyPr wrap="square" rtlCol="0">
            <a:spAutoFit/>
          </a:bodyPr>
          <a:lstStyle/>
          <a:p>
            <a:pPr marL="225425" indent="-225425" defTabSz="914400">
              <a:spcBef>
                <a:spcPts val="600"/>
              </a:spcBef>
              <a:buFont typeface="Arial" pitchFamily="34" charset="0"/>
              <a:buChar char="•"/>
            </a:pPr>
            <a:r>
              <a:rPr lang="en-US" sz="2200" dirty="0">
                <a:solidFill>
                  <a:prstClr val="white"/>
                </a:solidFill>
                <a:latin typeface="Arial"/>
              </a:rPr>
              <a:t>May 2009 – Fantastic Four</a:t>
            </a:r>
          </a:p>
          <a:p>
            <a:pPr marL="225425" indent="-225425" defTabSz="914400">
              <a:spcBef>
                <a:spcPts val="600"/>
              </a:spcBef>
              <a:buFont typeface="Arial" pitchFamily="34" charset="0"/>
              <a:buChar char="•"/>
            </a:pPr>
            <a:r>
              <a:rPr lang="en-US" sz="2200" dirty="0">
                <a:solidFill>
                  <a:prstClr val="white"/>
                </a:solidFill>
                <a:latin typeface="Arial"/>
              </a:rPr>
              <a:t>May 2010 – Terrific Ten</a:t>
            </a:r>
          </a:p>
          <a:p>
            <a:pPr marL="225425" indent="-225425" defTabSz="914400">
              <a:spcBef>
                <a:spcPts val="600"/>
              </a:spcBef>
              <a:buFont typeface="Arial" pitchFamily="34" charset="0"/>
              <a:buChar char="•"/>
            </a:pPr>
            <a:r>
              <a:rPr lang="en-US" sz="2200" dirty="0">
                <a:solidFill>
                  <a:prstClr val="white"/>
                </a:solidFill>
                <a:latin typeface="Arial"/>
              </a:rPr>
              <a:t>April 2011 – Elite Eleven</a:t>
            </a:r>
          </a:p>
          <a:p>
            <a:pPr marL="225425" indent="-225425" defTabSz="914400">
              <a:spcBef>
                <a:spcPts val="600"/>
              </a:spcBef>
              <a:buFont typeface="Arial" pitchFamily="34" charset="0"/>
              <a:buChar char="•"/>
            </a:pPr>
            <a:r>
              <a:rPr lang="en-US" sz="2200" dirty="0">
                <a:solidFill>
                  <a:prstClr val="white"/>
                </a:solidFill>
                <a:latin typeface="Arial"/>
              </a:rPr>
              <a:t>October 2011 to Now – Team Twenty</a:t>
            </a:r>
          </a:p>
          <a:p>
            <a:pPr marL="225425" indent="-225425" defTabSz="914400">
              <a:spcBef>
                <a:spcPts val="600"/>
              </a:spcBef>
              <a:buFont typeface="Arial" pitchFamily="34" charset="0"/>
              <a:buChar char="•"/>
            </a:pPr>
            <a:r>
              <a:rPr lang="en-US" sz="2200" dirty="0">
                <a:solidFill>
                  <a:prstClr val="white"/>
                </a:solidFill>
                <a:latin typeface="Arial"/>
              </a:rPr>
              <a:t>June 2013 – UK Accountability Group</a:t>
            </a:r>
          </a:p>
        </p:txBody>
      </p:sp>
      <p:sp>
        <p:nvSpPr>
          <p:cNvPr id="4" name="Title 1"/>
          <p:cNvSpPr txBox="1">
            <a:spLocks/>
          </p:cNvSpPr>
          <p:nvPr/>
        </p:nvSpPr>
        <p:spPr>
          <a:xfrm>
            <a:off x="419100" y="51458"/>
            <a:ext cx="7848600" cy="10668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a:lstStyle>
          <a:p>
            <a:pPr defTabSz="914400"/>
            <a:r>
              <a:rPr lang="zh-TW" altLang="en-US" sz="4000" dirty="0" smtClean="0">
                <a:ln w="12700">
                  <a:solidFill>
                    <a:srgbClr val="1F497D">
                      <a:satMod val="155000"/>
                    </a:srgbClr>
                  </a:solidFill>
                  <a:prstDash val="solid"/>
                </a:ln>
                <a:solidFill>
                  <a:srgbClr val="EEECE1">
                    <a:tint val="85000"/>
                    <a:satMod val="155000"/>
                  </a:srgbClr>
                </a:solidFill>
                <a:effectLst/>
                <a:latin typeface="Arial" panose="020B0604020202020204" pitchFamily="34" charset="0"/>
                <a:ea typeface="華康儷中黑" panose="020B0509000000000000" pitchFamily="49" charset="-120"/>
              </a:rPr>
              <a:t>仍在打拼的團隊</a:t>
            </a:r>
            <a:endParaRPr lang="en-US" sz="4000" dirty="0">
              <a:ln w="12700">
                <a:solidFill>
                  <a:srgbClr val="1F497D">
                    <a:satMod val="155000"/>
                  </a:srgbClr>
                </a:solidFill>
                <a:prstDash val="solid"/>
              </a:ln>
              <a:solidFill>
                <a:srgbClr val="EEECE1">
                  <a:tint val="85000"/>
                  <a:satMod val="155000"/>
                </a:srgbClr>
              </a:solidFill>
              <a:effectLst/>
              <a:latin typeface="Arial" panose="020B0604020202020204" pitchFamily="34" charset="0"/>
              <a:ea typeface="華康儷中黑" panose="020B0509000000000000" pitchFamily="49" charset="-120"/>
            </a:endParaRPr>
          </a:p>
        </p:txBody>
      </p:sp>
      <p:sp>
        <p:nvSpPr>
          <p:cNvPr id="5" name="TextBox 4"/>
          <p:cNvSpPr txBox="1"/>
          <p:nvPr/>
        </p:nvSpPr>
        <p:spPr>
          <a:xfrm>
            <a:off x="152400" y="1210916"/>
            <a:ext cx="7962900" cy="2554545"/>
          </a:xfrm>
          <a:prstGeom prst="rect">
            <a:avLst/>
          </a:prstGeom>
          <a:noFill/>
        </p:spPr>
        <p:txBody>
          <a:bodyPr wrap="square" rtlCol="0">
            <a:spAutoFit/>
          </a:bodyPr>
          <a:lstStyle/>
          <a:p>
            <a:pPr marL="344488" indent="-225425" defTabSz="914400">
              <a:spcBef>
                <a:spcPts val="1200"/>
              </a:spcBef>
              <a:buFont typeface="Arial" pitchFamily="34" charset="0"/>
              <a:buChar char="•"/>
            </a:pP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2009</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年</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5</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月</a:t>
            </a: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 Fantastic Four</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(4</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個人</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a:t>
            </a:r>
            <a:endPar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344488" indent="-225425" defTabSz="914400">
              <a:spcBef>
                <a:spcPts val="1200"/>
              </a:spcBef>
              <a:buFont typeface="Arial" pitchFamily="34" charset="0"/>
              <a:buChar char="•"/>
            </a:pP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2010</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年</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5</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月 </a:t>
            </a: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Terrific Ten</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(10</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個人</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a:t>
            </a:r>
            <a:endPar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344488" indent="-225425" defTabSz="914400">
              <a:spcBef>
                <a:spcPts val="1200"/>
              </a:spcBef>
              <a:buFont typeface="Arial" pitchFamily="34" charset="0"/>
              <a:buChar char="•"/>
            </a:pP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2011</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年</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4</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月 </a:t>
            </a: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Elite Eleven</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(11</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個人</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a:t>
            </a:r>
            <a:endPar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344488" indent="-225425" defTabSz="914400">
              <a:spcBef>
                <a:spcPts val="1200"/>
              </a:spcBef>
              <a:buFont typeface="Arial" pitchFamily="34" charset="0"/>
              <a:buChar char="•"/>
            </a:pP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2011</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年</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10</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月至現在 </a:t>
            </a: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Team Twenty</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(20</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個人</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a:t>
            </a:r>
            <a:endPar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344488" indent="-225425" defTabSz="914400">
              <a:spcBef>
                <a:spcPts val="1200"/>
              </a:spcBef>
              <a:buFont typeface="Arial" pitchFamily="34" charset="0"/>
              <a:buChar char="•"/>
            </a:pP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2013</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年</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6</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月 </a:t>
            </a:r>
            <a:r>
              <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UK Accountability Group</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en-US" altLang="zh-TW"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a:t>
            </a:r>
            <a:r>
              <a:rPr lang="zh-TW" alt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rPr>
              <a:t>英國</a:t>
            </a:r>
            <a:r>
              <a:rPr lang="zh-TW" altLang="en-US" sz="2400" dirty="0">
                <a:solidFill>
                  <a:prstClr val="white"/>
                </a:solidFill>
                <a:latin typeface="華康儷中黑" panose="020B0509000000000000" pitchFamily="49" charset="-120"/>
                <a:ea typeface="華康儷中黑" panose="020B0509000000000000" pitchFamily="49" charset="-120"/>
              </a:rPr>
              <a:t>當責團隊</a:t>
            </a:r>
            <a:r>
              <a:rPr lang="en-US" altLang="zh-TW" sz="2400" dirty="0">
                <a:solidFill>
                  <a:prstClr val="white"/>
                </a:solidFill>
                <a:latin typeface="華康儷中黑" panose="020B0509000000000000" pitchFamily="49" charset="-120"/>
                <a:ea typeface="華康儷中黑" panose="020B0509000000000000" pitchFamily="49" charset="-120"/>
              </a:rPr>
              <a:t>)</a:t>
            </a:r>
            <a:endParaRPr lang="en-US" sz="24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p:txBody>
      </p:sp>
    </p:spTree>
    <p:extLst>
      <p:ext uri="{BB962C8B-B14F-4D97-AF65-F5344CB8AC3E}">
        <p14:creationId xmlns:p14="http://schemas.microsoft.com/office/powerpoint/2010/main" val="52732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4" y="3497350"/>
            <a:ext cx="7848600" cy="1066800"/>
          </a:xfrm>
          <a:effectLst/>
        </p:spPr>
        <p:txBody>
          <a:bodyPr>
            <a:normAutofit/>
          </a:bodyPr>
          <a:lstStyle/>
          <a:p>
            <a:r>
              <a:rPr lang="en-US" sz="3000" dirty="0" smtClean="0">
                <a:solidFill>
                  <a:schemeClr val="bg2">
                    <a:tint val="85000"/>
                    <a:satMod val="155000"/>
                  </a:schemeClr>
                </a:solidFill>
                <a:effectLst/>
              </a:rPr>
              <a:t>Accountability Tools</a:t>
            </a:r>
            <a:endParaRPr lang="en-US" sz="3000" dirty="0">
              <a:solidFill>
                <a:schemeClr val="bg2">
                  <a:tint val="85000"/>
                  <a:satMod val="155000"/>
                </a:schemeClr>
              </a:solidFill>
              <a:effectLst/>
            </a:endParaRPr>
          </a:p>
        </p:txBody>
      </p:sp>
      <p:sp>
        <p:nvSpPr>
          <p:cNvPr id="4" name="TextBox 3"/>
          <p:cNvSpPr txBox="1"/>
          <p:nvPr/>
        </p:nvSpPr>
        <p:spPr>
          <a:xfrm>
            <a:off x="457200" y="4261519"/>
            <a:ext cx="7629896" cy="2308324"/>
          </a:xfrm>
          <a:prstGeom prst="rect">
            <a:avLst/>
          </a:prstGeom>
          <a:noFill/>
        </p:spPr>
        <p:txBody>
          <a:bodyPr wrap="square" rtlCol="0">
            <a:spAutoFit/>
          </a:bodyPr>
          <a:lstStyle/>
          <a:p>
            <a:pPr defTabSz="914400"/>
            <a:r>
              <a:rPr lang="en-US" dirty="0">
                <a:solidFill>
                  <a:prstClr val="white"/>
                </a:solidFill>
                <a:latin typeface="Arial"/>
              </a:rPr>
              <a:t>Weekly Conference Call </a:t>
            </a:r>
          </a:p>
          <a:p>
            <a:pPr marL="511175" indent="-225425" defTabSz="914400"/>
            <a:r>
              <a:rPr lang="en-US" dirty="0">
                <a:solidFill>
                  <a:prstClr val="white"/>
                </a:solidFill>
                <a:latin typeface="Arial"/>
              </a:rPr>
              <a:t>-  Early in the week</a:t>
            </a:r>
          </a:p>
          <a:p>
            <a:pPr marL="511175" indent="-225425" defTabSz="914400"/>
            <a:r>
              <a:rPr lang="en-US" dirty="0">
                <a:solidFill>
                  <a:prstClr val="white"/>
                </a:solidFill>
                <a:latin typeface="Arial"/>
              </a:rPr>
              <a:t>-  Very important for momentum</a:t>
            </a:r>
          </a:p>
          <a:p>
            <a:pPr marL="511175" indent="-225425" defTabSz="914400"/>
            <a:r>
              <a:rPr lang="en-US" dirty="0">
                <a:solidFill>
                  <a:prstClr val="white"/>
                </a:solidFill>
                <a:latin typeface="Arial"/>
              </a:rPr>
              <a:t>-  30 to 45 minutes long</a:t>
            </a:r>
          </a:p>
          <a:p>
            <a:pPr marL="511175" indent="-225425" defTabSz="914400"/>
            <a:r>
              <a:rPr lang="en-US" dirty="0">
                <a:solidFill>
                  <a:prstClr val="white"/>
                </a:solidFill>
                <a:latin typeface="Arial"/>
              </a:rPr>
              <a:t>-  Top Ten people review last week</a:t>
            </a:r>
          </a:p>
          <a:p>
            <a:pPr marL="511175" indent="-225425" defTabSz="914400"/>
            <a:r>
              <a:rPr lang="en-US" dirty="0">
                <a:solidFill>
                  <a:prstClr val="white"/>
                </a:solidFill>
                <a:latin typeface="Arial"/>
              </a:rPr>
              <a:t>-  Moderator must ask questions</a:t>
            </a:r>
          </a:p>
          <a:p>
            <a:pPr marL="511175" indent="-225425" defTabSz="914400"/>
            <a:r>
              <a:rPr lang="en-US" dirty="0">
                <a:solidFill>
                  <a:prstClr val="white"/>
                </a:solidFill>
                <a:latin typeface="Arial"/>
              </a:rPr>
              <a:t>-  Top Ten people preview the next week</a:t>
            </a:r>
          </a:p>
          <a:p>
            <a:pPr marL="511175" indent="-225425" defTabSz="914400"/>
            <a:r>
              <a:rPr lang="en-US" dirty="0">
                <a:solidFill>
                  <a:prstClr val="white"/>
                </a:solidFill>
                <a:latin typeface="Arial"/>
              </a:rPr>
              <a:t>-  Bonus points are discussed</a:t>
            </a:r>
          </a:p>
        </p:txBody>
      </p:sp>
      <p:sp>
        <p:nvSpPr>
          <p:cNvPr id="5" name="Title 1"/>
          <p:cNvSpPr txBox="1">
            <a:spLocks/>
          </p:cNvSpPr>
          <p:nvPr/>
        </p:nvSpPr>
        <p:spPr>
          <a:xfrm>
            <a:off x="457200" y="123331"/>
            <a:ext cx="7848600" cy="1066800"/>
          </a:xfrm>
          <a:prstGeom prst="rect">
            <a:avLst/>
          </a:prstGeom>
          <a:effectLst/>
        </p:spPr>
        <p:txBody>
          <a:bodyPr vert="horz" lIns="91440" tIns="45720" rIns="91440" bIns="45720" rtlCol="0" anchor="ctr">
            <a:normAutofit/>
          </a:bodyPr>
          <a:lst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a:lstStyle>
          <a:p>
            <a:pPr defTabSz="914400"/>
            <a:r>
              <a:rPr lang="zh-TW" altLang="en-US" sz="4000" dirty="0" smtClean="0">
                <a:ln w="12700">
                  <a:solidFill>
                    <a:srgbClr val="1F497D">
                      <a:satMod val="155000"/>
                    </a:srgbClr>
                  </a:solidFill>
                  <a:prstDash val="solid"/>
                </a:ln>
                <a:solidFill>
                  <a:srgbClr val="EEECE1">
                    <a:tint val="85000"/>
                    <a:satMod val="155000"/>
                  </a:srgbClr>
                </a:solidFill>
                <a:effectLst/>
                <a:latin typeface="華康儷中黑" panose="020B0509000000000000" pitchFamily="49" charset="-120"/>
                <a:ea typeface="華康儷中黑" panose="020B0509000000000000" pitchFamily="49" charset="-120"/>
              </a:rPr>
              <a:t>當責的工具</a:t>
            </a:r>
            <a:endParaRPr lang="en-US" sz="4000" dirty="0">
              <a:ln w="12700">
                <a:solidFill>
                  <a:srgbClr val="1F497D">
                    <a:satMod val="155000"/>
                  </a:srgbClr>
                </a:solidFill>
                <a:prstDash val="solid"/>
              </a:ln>
              <a:solidFill>
                <a:srgbClr val="EEECE1">
                  <a:tint val="85000"/>
                  <a:satMod val="155000"/>
                </a:srgbClr>
              </a:solidFill>
              <a:effectLst/>
              <a:latin typeface="華康儷中黑" panose="020B0509000000000000" pitchFamily="49" charset="-120"/>
              <a:ea typeface="華康儷中黑" panose="020B0509000000000000" pitchFamily="49" charset="-120"/>
            </a:endParaRPr>
          </a:p>
        </p:txBody>
      </p:sp>
      <p:sp>
        <p:nvSpPr>
          <p:cNvPr id="6" name="TextBox 5"/>
          <p:cNvSpPr txBox="1"/>
          <p:nvPr/>
        </p:nvSpPr>
        <p:spPr>
          <a:xfrm>
            <a:off x="457200" y="1113994"/>
            <a:ext cx="7273636" cy="2554545"/>
          </a:xfrm>
          <a:prstGeom prst="rect">
            <a:avLst/>
          </a:prstGeom>
          <a:noFill/>
        </p:spPr>
        <p:txBody>
          <a:bodyPr wrap="square" rtlCol="0">
            <a:spAutoFit/>
          </a:bodyPr>
          <a:lstStyle/>
          <a:p>
            <a:pPr defTabSz="914400"/>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每週電話會議</a:t>
            </a:r>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星期初舉行</a:t>
            </a:r>
            <a:endPar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保持士氣是很重要</a:t>
            </a:r>
            <a:endPar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30-45</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分鐘</a:t>
            </a:r>
            <a:endPar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最好成績的</a:t>
            </a:r>
            <a:r>
              <a:rPr lang="en-US" altLang="zh-TW"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10</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位夥伴對上星期報告做檢閱</a:t>
            </a:r>
            <a:endParaRPr lang="en-US" altLang="zh-TW"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主持一定要提出問題</a:t>
            </a:r>
            <a:endPar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最好成績的</a:t>
            </a:r>
            <a:r>
              <a:rPr lang="en-US" altLang="zh-TW"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10</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位夥伴對下星期報告做預覽</a:t>
            </a:r>
            <a:endPar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r>
              <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rPr>
              <a:t>需討論獎勵積分之事宜</a:t>
            </a:r>
            <a:endParaRPr lang="en-US" sz="20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p:txBody>
      </p:sp>
    </p:spTree>
    <p:extLst>
      <p:ext uri="{BB962C8B-B14F-4D97-AF65-F5344CB8AC3E}">
        <p14:creationId xmlns:p14="http://schemas.microsoft.com/office/powerpoint/2010/main" val="3549913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360731"/>
            <a:ext cx="7848600" cy="1066800"/>
          </a:xfrm>
          <a:effectLst/>
        </p:spPr>
        <p:txBody>
          <a:bodyPr>
            <a:normAutofit/>
          </a:bodyPr>
          <a:lstStyle/>
          <a:p>
            <a:r>
              <a:rPr lang="en-US" sz="3000" dirty="0" smtClean="0">
                <a:solidFill>
                  <a:schemeClr val="bg2">
                    <a:tint val="85000"/>
                    <a:satMod val="155000"/>
                  </a:schemeClr>
                </a:solidFill>
                <a:effectLst>
                  <a:outerShdw blurRad="41275" dist="20320" dir="1800000" algn="tl" rotWithShape="0">
                    <a:srgbClr val="000000">
                      <a:alpha val="40000"/>
                    </a:srgbClr>
                  </a:outerShdw>
                </a:effectLst>
              </a:rPr>
              <a:t>Accountability Tools</a:t>
            </a:r>
            <a:endParaRPr lang="en-US" sz="3000" dirty="0">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57200" y="4148106"/>
            <a:ext cx="7848600" cy="2323713"/>
          </a:xfrm>
          <a:prstGeom prst="rect">
            <a:avLst/>
          </a:prstGeom>
          <a:noFill/>
        </p:spPr>
        <p:txBody>
          <a:bodyPr wrap="square" rtlCol="0">
            <a:spAutoFit/>
          </a:bodyPr>
          <a:lstStyle/>
          <a:p>
            <a:pPr defTabSz="914400">
              <a:spcBef>
                <a:spcPts val="600"/>
              </a:spcBef>
            </a:pPr>
            <a:r>
              <a:rPr lang="en-US" sz="2000" dirty="0">
                <a:solidFill>
                  <a:prstClr val="white"/>
                </a:solidFill>
                <a:latin typeface="Arial"/>
              </a:rPr>
              <a:t>Accountability Form</a:t>
            </a:r>
          </a:p>
          <a:p>
            <a:pPr marL="511175" indent="-285750" defTabSz="914400">
              <a:spcBef>
                <a:spcPts val="600"/>
              </a:spcBef>
            </a:pPr>
            <a:r>
              <a:rPr lang="en-US" sz="2000" dirty="0">
                <a:solidFill>
                  <a:prstClr val="white"/>
                </a:solidFill>
                <a:latin typeface="Arial"/>
              </a:rPr>
              <a:t>-  Result Producing Activities</a:t>
            </a:r>
          </a:p>
          <a:p>
            <a:pPr marL="511175" indent="-285750" defTabSz="914400">
              <a:spcBef>
                <a:spcPts val="600"/>
              </a:spcBef>
            </a:pPr>
            <a:r>
              <a:rPr lang="en-US" sz="2000" dirty="0">
                <a:solidFill>
                  <a:prstClr val="white"/>
                </a:solidFill>
                <a:latin typeface="Arial"/>
              </a:rPr>
              <a:t>-  Updated with each new group</a:t>
            </a:r>
          </a:p>
          <a:p>
            <a:pPr marL="511175" indent="-285750" defTabSz="914400">
              <a:spcBef>
                <a:spcPts val="600"/>
              </a:spcBef>
            </a:pPr>
            <a:r>
              <a:rPr lang="en-US" sz="2000" dirty="0">
                <a:solidFill>
                  <a:prstClr val="white"/>
                </a:solidFill>
                <a:latin typeface="Arial"/>
              </a:rPr>
              <a:t>-  Gives immediate feedback </a:t>
            </a:r>
          </a:p>
          <a:p>
            <a:pPr marL="511175" indent="-285750" defTabSz="914400">
              <a:spcBef>
                <a:spcPts val="600"/>
              </a:spcBef>
            </a:pPr>
            <a:r>
              <a:rPr lang="en-US" sz="2000" dirty="0">
                <a:solidFill>
                  <a:prstClr val="white"/>
                </a:solidFill>
                <a:latin typeface="Arial"/>
              </a:rPr>
              <a:t>-  Reinforces positive behavior</a:t>
            </a:r>
          </a:p>
          <a:p>
            <a:pPr marL="511175" indent="-285750" defTabSz="914400">
              <a:spcBef>
                <a:spcPts val="600"/>
              </a:spcBef>
            </a:pPr>
            <a:r>
              <a:rPr lang="en-US" sz="2000" dirty="0">
                <a:solidFill>
                  <a:prstClr val="white"/>
                </a:solidFill>
                <a:latin typeface="Arial"/>
              </a:rPr>
              <a:t>-  Download – www.manorthern.com</a:t>
            </a:r>
          </a:p>
        </p:txBody>
      </p:sp>
      <p:sp>
        <p:nvSpPr>
          <p:cNvPr id="5" name="Title 1"/>
          <p:cNvSpPr txBox="1">
            <a:spLocks/>
          </p:cNvSpPr>
          <p:nvPr/>
        </p:nvSpPr>
        <p:spPr>
          <a:xfrm>
            <a:off x="457200" y="135206"/>
            <a:ext cx="7848600" cy="1066800"/>
          </a:xfrm>
          <a:prstGeom prst="rect">
            <a:avLst/>
          </a:prstGeom>
          <a:effectLst/>
        </p:spPr>
        <p:txBody>
          <a:bodyPr vert="horz" lIns="91440" tIns="45720" rIns="91440" bIns="45720" rtlCol="0" anchor="ctr">
            <a:normAutofit/>
          </a:bodyPr>
          <a:lst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a:lstStyle>
          <a:p>
            <a:pPr defTabSz="914400"/>
            <a:r>
              <a:rPr lang="zh-TW" altLang="en-US" sz="4000" dirty="0" smtClean="0">
                <a:ln w="12700">
                  <a:solidFill>
                    <a:srgbClr val="1F497D">
                      <a:satMod val="155000"/>
                    </a:srgbClr>
                  </a:solidFill>
                  <a:prstDash val="solid"/>
                </a:ln>
                <a:solidFill>
                  <a:srgbClr val="EEECE1">
                    <a:tint val="85000"/>
                    <a:satMod val="155000"/>
                  </a:srgbClr>
                </a:solidFill>
                <a:effectLst/>
                <a:latin typeface="華康儷中黑" panose="020B0509000000000000" pitchFamily="49" charset="-120"/>
                <a:ea typeface="華康儷中黑" panose="020B0509000000000000" pitchFamily="49" charset="-120"/>
              </a:rPr>
              <a:t>當責的工具</a:t>
            </a:r>
            <a:endParaRPr lang="en-US" sz="4000" dirty="0">
              <a:ln w="12700">
                <a:solidFill>
                  <a:srgbClr val="1F497D">
                    <a:satMod val="155000"/>
                  </a:srgbClr>
                </a:solidFill>
                <a:prstDash val="solid"/>
              </a:ln>
              <a:solidFill>
                <a:srgbClr val="EEECE1">
                  <a:tint val="85000"/>
                  <a:satMod val="155000"/>
                </a:srgbClr>
              </a:solidFill>
              <a:effectLst/>
              <a:latin typeface="華康儷中黑" panose="020B0509000000000000" pitchFamily="49" charset="-120"/>
              <a:ea typeface="華康儷中黑" panose="020B0509000000000000" pitchFamily="49" charset="-120"/>
            </a:endParaRPr>
          </a:p>
        </p:txBody>
      </p:sp>
      <p:sp>
        <p:nvSpPr>
          <p:cNvPr id="6" name="TextBox 5"/>
          <p:cNvSpPr txBox="1"/>
          <p:nvPr/>
        </p:nvSpPr>
        <p:spPr>
          <a:xfrm>
            <a:off x="419100" y="1096108"/>
            <a:ext cx="7924800" cy="2416046"/>
          </a:xfrm>
          <a:prstGeom prst="rect">
            <a:avLst/>
          </a:prstGeom>
          <a:noFill/>
        </p:spPr>
        <p:txBody>
          <a:bodyPr wrap="square" rtlCol="0">
            <a:spAutoFit/>
          </a:bodyPr>
          <a:lstStyle/>
          <a:p>
            <a:pPr defTabSz="914400">
              <a:spcBef>
                <a:spcPts val="600"/>
              </a:spcBef>
            </a:pPr>
            <a:r>
              <a:rPr lang="zh-TW" alt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記錄當責的表格</a:t>
            </a:r>
            <a:r>
              <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p>
          <a:p>
            <a:pPr marL="569913" indent="-284163" defTabSz="914400">
              <a:spcBef>
                <a:spcPts val="600"/>
              </a:spcBef>
            </a:pPr>
            <a:r>
              <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1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產生效益的活動</a:t>
            </a:r>
            <a:endPar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spcBef>
                <a:spcPts val="600"/>
              </a:spcBef>
            </a:pPr>
            <a:r>
              <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跟每個新加入的組別更新資訊</a:t>
            </a:r>
            <a:endPar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spcBef>
                <a:spcPts val="600"/>
              </a:spcBef>
            </a:pPr>
            <a:r>
              <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提供即時的回應</a:t>
            </a:r>
            <a:endParaRPr lang="en-US" altLang="zh-TW" sz="21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spcBef>
                <a:spcPts val="600"/>
              </a:spcBef>
            </a:pPr>
            <a:r>
              <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加強積極正面的行為</a:t>
            </a:r>
            <a:endParaRPr lang="en-US" altLang="zh-TW" sz="2100" dirty="0">
              <a:solidFill>
                <a:prstClr val="white"/>
              </a:solidFill>
              <a:latin typeface="Arial" panose="020B0604020202020204" pitchFamily="34" charset="0"/>
              <a:ea typeface="華康儷中黑" panose="020B0509000000000000" pitchFamily="49" charset="-120"/>
              <a:cs typeface="Arial" panose="020B0604020202020204" pitchFamily="34" charset="0"/>
            </a:endParaRPr>
          </a:p>
          <a:p>
            <a:pPr marL="569913" indent="-284163" defTabSz="914400">
              <a:spcBef>
                <a:spcPts val="600"/>
              </a:spcBef>
            </a:pPr>
            <a:r>
              <a:rPr 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  </a:t>
            </a:r>
            <a:r>
              <a:rPr lang="zh-TW" altLang="en-US" sz="2100" dirty="0">
                <a:solidFill>
                  <a:prstClr val="white"/>
                </a:solidFill>
                <a:latin typeface="Arial" panose="020B0604020202020204" pitchFamily="34" charset="0"/>
                <a:ea typeface="華康儷中黑" panose="020B0509000000000000" pitchFamily="49" charset="-120"/>
                <a:cs typeface="Arial" panose="020B0604020202020204" pitchFamily="34" charset="0"/>
              </a:rPr>
              <a:t>下載表格：</a:t>
            </a:r>
            <a:r>
              <a:rPr lang="en-US" sz="2100" dirty="0">
                <a:solidFill>
                  <a:prstClr val="white"/>
                </a:solidFill>
                <a:latin typeface="Arial"/>
              </a:rPr>
              <a:t>www.manorthern.com</a:t>
            </a:r>
          </a:p>
        </p:txBody>
      </p:sp>
    </p:spTree>
    <p:extLst>
      <p:ext uri="{BB962C8B-B14F-4D97-AF65-F5344CB8AC3E}">
        <p14:creationId xmlns:p14="http://schemas.microsoft.com/office/powerpoint/2010/main" val="34232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682276"/>
            <a:ext cx="5867400" cy="617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19665"/>
            <a:ext cx="7543800" cy="584775"/>
          </a:xfrm>
          <a:prstGeom prst="rect">
            <a:avLst/>
          </a:prstGeom>
          <a:noFill/>
        </p:spPr>
        <p:txBody>
          <a:bodyPr wrap="square" rtlCol="0">
            <a:spAutoFit/>
          </a:bodyPr>
          <a:lstStyle/>
          <a:p>
            <a:pPr algn="ctr" defTabSz="914400"/>
            <a:r>
              <a:rPr lang="zh-TW" altLang="en-US" sz="3200" dirty="0">
                <a:solidFill>
                  <a:prstClr val="black">
                    <a:lumMod val="10000"/>
                  </a:prstClr>
                </a:solidFill>
                <a:latin typeface="Arial" panose="020B0604020202020204" pitchFamily="34" charset="0"/>
                <a:ea typeface="華康儷中黑" panose="020B0509000000000000" pitchFamily="49" charset="-120"/>
                <a:cs typeface="Arial" panose="020B0604020202020204" pitchFamily="34" charset="0"/>
              </a:rPr>
              <a:t>下載表格連結：</a:t>
            </a:r>
            <a:r>
              <a:rPr lang="en-US" sz="3200" dirty="0">
                <a:solidFill>
                  <a:prstClr val="black"/>
                </a:solidFill>
                <a:latin typeface="Arial" panose="020B0604020202020204" pitchFamily="34" charset="0"/>
                <a:cs typeface="Arial" panose="020B0604020202020204" pitchFamily="34" charset="0"/>
              </a:rPr>
              <a:t>www.manorthern.com</a:t>
            </a:r>
          </a:p>
        </p:txBody>
      </p:sp>
    </p:spTree>
    <p:extLst>
      <p:ext uri="{BB962C8B-B14F-4D97-AF65-F5344CB8AC3E}">
        <p14:creationId xmlns:p14="http://schemas.microsoft.com/office/powerpoint/2010/main" val="3714158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09" y="0"/>
            <a:ext cx="91285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893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976"/>
            <a:ext cx="9144000" cy="6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60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9144000" cy="683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38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1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020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8238" y="0"/>
            <a:ext cx="74355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81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DSC5033"/>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400050"/>
            <a:ext cx="9144000" cy="6056313"/>
          </a:xfrm>
          <a:prstGeom prst="rect">
            <a:avLst/>
          </a:prstGeom>
          <a:noFill/>
          <a:ln>
            <a:noFill/>
          </a:ln>
        </p:spPr>
      </p:pic>
    </p:spTree>
    <p:extLst>
      <p:ext uri="{BB962C8B-B14F-4D97-AF65-F5344CB8AC3E}">
        <p14:creationId xmlns:p14="http://schemas.microsoft.com/office/powerpoint/2010/main" val="888800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5" y="3300368"/>
            <a:ext cx="7848600" cy="1066800"/>
          </a:xfrm>
        </p:spPr>
        <p:txBody>
          <a:bodyPr>
            <a:normAutofit/>
          </a:bodyPr>
          <a:lstStyle/>
          <a:p>
            <a:r>
              <a:rPr lang="en-US" sz="3000" dirty="0" smtClean="0">
                <a:solidFill>
                  <a:schemeClr val="bg2">
                    <a:tint val="85000"/>
                    <a:satMod val="155000"/>
                  </a:schemeClr>
                </a:solidFill>
                <a:effectLst/>
              </a:rPr>
              <a:t>Bottom Line</a:t>
            </a:r>
            <a:endParaRPr lang="en-US" sz="3000" dirty="0">
              <a:solidFill>
                <a:schemeClr val="bg2">
                  <a:tint val="85000"/>
                  <a:satMod val="155000"/>
                </a:schemeClr>
              </a:solidFill>
              <a:effectLst/>
            </a:endParaRPr>
          </a:p>
        </p:txBody>
      </p:sp>
      <p:sp>
        <p:nvSpPr>
          <p:cNvPr id="3" name="TextBox 2"/>
          <p:cNvSpPr txBox="1"/>
          <p:nvPr/>
        </p:nvSpPr>
        <p:spPr>
          <a:xfrm>
            <a:off x="320634" y="4162318"/>
            <a:ext cx="7208322" cy="2015936"/>
          </a:xfrm>
          <a:prstGeom prst="rect">
            <a:avLst/>
          </a:prstGeom>
          <a:noFill/>
        </p:spPr>
        <p:txBody>
          <a:bodyPr wrap="square" rtlCol="0">
            <a:spAutoFit/>
          </a:bodyPr>
          <a:lstStyle/>
          <a:p>
            <a:pPr marL="344488" indent="-344488" defTabSz="914400">
              <a:spcBef>
                <a:spcPts val="600"/>
              </a:spcBef>
              <a:buFont typeface="Arial" pitchFamily="34" charset="0"/>
              <a:buChar char="•"/>
            </a:pPr>
            <a:r>
              <a:rPr lang="en-US" sz="2200" dirty="0">
                <a:solidFill>
                  <a:prstClr val="white"/>
                </a:solidFill>
                <a:latin typeface="Arial"/>
              </a:rPr>
              <a:t>Separates those who say want to do it from those who really do it</a:t>
            </a:r>
          </a:p>
          <a:p>
            <a:pPr marL="344488" indent="-344488" defTabSz="914400">
              <a:spcBef>
                <a:spcPts val="600"/>
              </a:spcBef>
              <a:buFont typeface="Arial" pitchFamily="34" charset="0"/>
              <a:buChar char="•"/>
            </a:pPr>
            <a:r>
              <a:rPr lang="en-US" sz="2200" dirty="0">
                <a:solidFill>
                  <a:prstClr val="white"/>
                </a:solidFill>
                <a:latin typeface="Arial"/>
              </a:rPr>
              <a:t>No hiding or complaining</a:t>
            </a:r>
          </a:p>
          <a:p>
            <a:pPr marL="344488" indent="-344488" defTabSz="914400">
              <a:spcBef>
                <a:spcPts val="600"/>
              </a:spcBef>
              <a:buFont typeface="Arial" pitchFamily="34" charset="0"/>
              <a:buChar char="•"/>
            </a:pPr>
            <a:r>
              <a:rPr lang="en-US" sz="2200" dirty="0">
                <a:solidFill>
                  <a:prstClr val="white"/>
                </a:solidFill>
                <a:latin typeface="Arial"/>
              </a:rPr>
              <a:t>All of us need some accountability</a:t>
            </a:r>
          </a:p>
          <a:p>
            <a:pPr marL="344488" indent="-344488" defTabSz="914400">
              <a:spcBef>
                <a:spcPts val="600"/>
              </a:spcBef>
              <a:buFont typeface="Arial" pitchFamily="34" charset="0"/>
              <a:buChar char="•"/>
            </a:pPr>
            <a:r>
              <a:rPr lang="en-US" sz="2200" dirty="0">
                <a:solidFill>
                  <a:prstClr val="white"/>
                </a:solidFill>
                <a:latin typeface="Arial"/>
              </a:rPr>
              <a:t>THE NUMBERS DON’T LIE</a:t>
            </a:r>
          </a:p>
        </p:txBody>
      </p:sp>
      <p:sp>
        <p:nvSpPr>
          <p:cNvPr id="4" name="Title 1"/>
          <p:cNvSpPr txBox="1">
            <a:spLocks/>
          </p:cNvSpPr>
          <p:nvPr/>
        </p:nvSpPr>
        <p:spPr>
          <a:xfrm>
            <a:off x="457200" y="139541"/>
            <a:ext cx="7848600" cy="106680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a:ea typeface="+mj-ea"/>
                <a:cs typeface="Arial" pitchFamily="34" charset="0"/>
              </a:defRPr>
            </a:lvl1pPr>
            <a:lvl2pPr algn="ctr" rtl="0" eaLnBrk="0" fontAlgn="base" hangingPunct="0">
              <a:spcBef>
                <a:spcPct val="0"/>
              </a:spcBef>
              <a:spcAft>
                <a:spcPct val="0"/>
              </a:spcAft>
              <a:defRPr sz="4400" b="1">
                <a:solidFill>
                  <a:schemeClr val="bg1"/>
                </a:solidFill>
                <a:latin typeface="Trebuchet MS" pitchFamily="34" charset="0"/>
                <a:cs typeface="Arial" pitchFamily="34" charset="0"/>
              </a:defRPr>
            </a:lvl2pPr>
            <a:lvl3pPr algn="ctr" rtl="0" eaLnBrk="0" fontAlgn="base" hangingPunct="0">
              <a:spcBef>
                <a:spcPct val="0"/>
              </a:spcBef>
              <a:spcAft>
                <a:spcPct val="0"/>
              </a:spcAft>
              <a:defRPr sz="4400" b="1">
                <a:solidFill>
                  <a:schemeClr val="bg1"/>
                </a:solidFill>
                <a:latin typeface="Trebuchet MS" pitchFamily="34" charset="0"/>
                <a:cs typeface="Arial" pitchFamily="34" charset="0"/>
              </a:defRPr>
            </a:lvl3pPr>
            <a:lvl4pPr algn="ctr" rtl="0" eaLnBrk="0" fontAlgn="base" hangingPunct="0">
              <a:spcBef>
                <a:spcPct val="0"/>
              </a:spcBef>
              <a:spcAft>
                <a:spcPct val="0"/>
              </a:spcAft>
              <a:defRPr sz="4400" b="1">
                <a:solidFill>
                  <a:schemeClr val="bg1"/>
                </a:solidFill>
                <a:latin typeface="Trebuchet MS" pitchFamily="34" charset="0"/>
                <a:cs typeface="Arial" pitchFamily="34" charset="0"/>
              </a:defRPr>
            </a:lvl4pPr>
            <a:lvl5pPr algn="ctr" rtl="0" eaLnBrk="0" fontAlgn="base" hangingPunct="0">
              <a:spcBef>
                <a:spcPct val="0"/>
              </a:spcBef>
              <a:spcAft>
                <a:spcPct val="0"/>
              </a:spcAft>
              <a:defRPr sz="4400" b="1">
                <a:solidFill>
                  <a:schemeClr val="bg1"/>
                </a:solidFill>
                <a:latin typeface="Trebuchet MS" pitchFamily="34" charset="0"/>
                <a:cs typeface="Arial" pitchFamily="34" charset="0"/>
              </a:defRPr>
            </a:lvl5pPr>
            <a:lvl6pPr marL="457200" algn="ctr" rtl="0" fontAlgn="base">
              <a:spcBef>
                <a:spcPct val="0"/>
              </a:spcBef>
              <a:spcAft>
                <a:spcPct val="0"/>
              </a:spcAft>
              <a:defRPr sz="4400" b="1">
                <a:solidFill>
                  <a:schemeClr val="bg1"/>
                </a:solidFill>
                <a:latin typeface="Trebuchet MS" pitchFamily="34" charset="0"/>
                <a:cs typeface="Arial" pitchFamily="34" charset="0"/>
              </a:defRPr>
            </a:lvl6pPr>
            <a:lvl7pPr marL="914400" algn="ctr" rtl="0" fontAlgn="base">
              <a:spcBef>
                <a:spcPct val="0"/>
              </a:spcBef>
              <a:spcAft>
                <a:spcPct val="0"/>
              </a:spcAft>
              <a:defRPr sz="4400" b="1">
                <a:solidFill>
                  <a:schemeClr val="bg1"/>
                </a:solidFill>
                <a:latin typeface="Trebuchet MS" pitchFamily="34" charset="0"/>
                <a:cs typeface="Arial" pitchFamily="34" charset="0"/>
              </a:defRPr>
            </a:lvl7pPr>
            <a:lvl8pPr marL="1371600" algn="ctr" rtl="0" fontAlgn="base">
              <a:spcBef>
                <a:spcPct val="0"/>
              </a:spcBef>
              <a:spcAft>
                <a:spcPct val="0"/>
              </a:spcAft>
              <a:defRPr sz="4400" b="1">
                <a:solidFill>
                  <a:schemeClr val="bg1"/>
                </a:solidFill>
                <a:latin typeface="Trebuchet MS" pitchFamily="34" charset="0"/>
                <a:cs typeface="Arial" pitchFamily="34" charset="0"/>
              </a:defRPr>
            </a:lvl8pPr>
            <a:lvl9pPr marL="1828800" algn="ctr" rtl="0" fontAlgn="base">
              <a:spcBef>
                <a:spcPct val="0"/>
              </a:spcBef>
              <a:spcAft>
                <a:spcPct val="0"/>
              </a:spcAft>
              <a:defRPr sz="4400" b="1">
                <a:solidFill>
                  <a:schemeClr val="bg1"/>
                </a:solidFill>
                <a:latin typeface="Trebuchet MS" pitchFamily="34" charset="0"/>
                <a:cs typeface="Arial" pitchFamily="34" charset="0"/>
              </a:defRPr>
            </a:lvl9pPr>
          </a:lstStyle>
          <a:p>
            <a:pPr defTabSz="914400"/>
            <a:r>
              <a:rPr lang="zh-TW" altLang="en-US" sz="4000" dirty="0" smtClean="0">
                <a:ln w="12700">
                  <a:solidFill>
                    <a:srgbClr val="1F497D">
                      <a:satMod val="155000"/>
                    </a:srgbClr>
                  </a:solidFill>
                  <a:prstDash val="solid"/>
                </a:ln>
                <a:solidFill>
                  <a:srgbClr val="EEECE1">
                    <a:tint val="85000"/>
                    <a:satMod val="155000"/>
                  </a:srgbClr>
                </a:solidFill>
                <a:effectLst/>
                <a:latin typeface="華康儷中黑" panose="020B0509000000000000" pitchFamily="49" charset="-120"/>
                <a:ea typeface="華康儷中黑" panose="020B0509000000000000" pitchFamily="49" charset="-120"/>
              </a:rPr>
              <a:t>底線</a:t>
            </a:r>
            <a:endParaRPr lang="en-US" sz="4000" dirty="0">
              <a:ln w="12700">
                <a:solidFill>
                  <a:srgbClr val="1F497D">
                    <a:satMod val="155000"/>
                  </a:srgbClr>
                </a:solidFill>
                <a:prstDash val="solid"/>
              </a:ln>
              <a:solidFill>
                <a:srgbClr val="EEECE1">
                  <a:tint val="85000"/>
                  <a:satMod val="155000"/>
                </a:srgbClr>
              </a:solidFill>
              <a:effectLst/>
              <a:latin typeface="華康儷中黑" panose="020B0509000000000000" pitchFamily="49" charset="-120"/>
              <a:ea typeface="華康儷中黑" panose="020B0509000000000000" pitchFamily="49" charset="-120"/>
            </a:endParaRPr>
          </a:p>
        </p:txBody>
      </p:sp>
      <p:sp>
        <p:nvSpPr>
          <p:cNvPr id="5" name="TextBox 4"/>
          <p:cNvSpPr txBox="1"/>
          <p:nvPr/>
        </p:nvSpPr>
        <p:spPr>
          <a:xfrm>
            <a:off x="320634" y="1203366"/>
            <a:ext cx="7849589" cy="2031325"/>
          </a:xfrm>
          <a:prstGeom prst="rect">
            <a:avLst/>
          </a:prstGeom>
          <a:noFill/>
        </p:spPr>
        <p:txBody>
          <a:bodyPr wrap="square" rtlCol="0">
            <a:spAutoFit/>
          </a:bodyPr>
          <a:lstStyle/>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把那些想做的人和真正行動的人分隔</a:t>
            </a:r>
            <a:endParaRPr lang="en-US" sz="2400" dirty="0">
              <a:solidFill>
                <a:prstClr val="white"/>
              </a:solidFill>
              <a:latin typeface="華康儷中黑" panose="020B0509000000000000" pitchFamily="49" charset="-120"/>
              <a:ea typeface="華康儷中黑" panose="020B0509000000000000" pitchFamily="49" charset="-120"/>
            </a:endParaRP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不准隱瞞或投訴</a:t>
            </a:r>
            <a:endParaRPr lang="en-US" sz="2400" dirty="0">
              <a:solidFill>
                <a:prstClr val="white"/>
              </a:solidFill>
              <a:latin typeface="華康儷中黑" panose="020B0509000000000000" pitchFamily="49" charset="-120"/>
              <a:ea typeface="華康儷中黑" panose="020B0509000000000000" pitchFamily="49" charset="-120"/>
            </a:endParaRP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每一個夥伴都需要負起某些責任</a:t>
            </a:r>
            <a:endParaRPr lang="en-US" sz="2400" dirty="0">
              <a:solidFill>
                <a:prstClr val="white"/>
              </a:solidFill>
              <a:latin typeface="華康儷中黑" panose="020B0509000000000000" pitchFamily="49" charset="-120"/>
              <a:ea typeface="華康儷中黑" panose="020B0509000000000000" pitchFamily="49" charset="-120"/>
            </a:endParaRPr>
          </a:p>
          <a:p>
            <a:pPr marL="344488" indent="-344488" defTabSz="914400">
              <a:spcBef>
                <a:spcPts val="1200"/>
              </a:spcBef>
              <a:buFont typeface="Arial" pitchFamily="34" charset="0"/>
              <a:buChar char="•"/>
            </a:pPr>
            <a:r>
              <a:rPr lang="zh-TW" altLang="en-US" sz="2400" dirty="0">
                <a:solidFill>
                  <a:prstClr val="white"/>
                </a:solidFill>
                <a:latin typeface="華康儷中黑" panose="020B0509000000000000" pitchFamily="49" charset="-120"/>
                <a:ea typeface="華康儷中黑" panose="020B0509000000000000" pitchFamily="49" charset="-120"/>
              </a:rPr>
              <a:t>數字從不騙人</a:t>
            </a:r>
            <a:endParaRPr lang="en-US" sz="2400" dirty="0">
              <a:solidFill>
                <a:prstClr val="white"/>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696647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0" y="35625"/>
            <a:ext cx="9144000" cy="1447800"/>
          </a:xfrm>
        </p:spPr>
        <p:txBody>
          <a:bodyPr>
            <a:normAutofit fontScale="90000"/>
          </a:bodyPr>
          <a:lstStyle/>
          <a:p>
            <a:pPr eaLnBrk="1" fontAlgn="auto" hangingPunct="1">
              <a:spcAft>
                <a:spcPts val="0"/>
              </a:spcAft>
              <a:defRPr/>
            </a:pPr>
            <a:r>
              <a:rPr lang="zh-TW" altLang="en-US" sz="4900" b="0" dirty="0" smtClean="0">
                <a:ln>
                  <a:noFill/>
                </a:ln>
                <a:solidFill>
                  <a:schemeClr val="bg1"/>
                </a:solidFill>
                <a:effectLst/>
                <a:latin typeface="華康儷中黑" panose="020B0509000000000000" pitchFamily="49" charset="-120"/>
                <a:ea typeface="華康儷中黑" panose="020B0509000000000000" pitchFamily="49" charset="-120"/>
              </a:rPr>
              <a:t>當責</a:t>
            </a:r>
            <a:r>
              <a:rPr lang="en-US" sz="4800" b="0" dirty="0" smtClean="0">
                <a:ln>
                  <a:noFill/>
                </a:ln>
                <a:solidFill>
                  <a:schemeClr val="bg1"/>
                </a:solidFill>
                <a:effectLst/>
              </a:rPr>
              <a:t/>
            </a:r>
            <a:br>
              <a:rPr lang="en-US" sz="4800" b="0" dirty="0" smtClean="0">
                <a:ln>
                  <a:noFill/>
                </a:ln>
                <a:solidFill>
                  <a:schemeClr val="bg1"/>
                </a:solidFill>
                <a:effectLst/>
              </a:rPr>
            </a:br>
            <a:r>
              <a:rPr lang="en-US" sz="4800" b="0" dirty="0" smtClean="0">
                <a:ln>
                  <a:noFill/>
                </a:ln>
                <a:solidFill>
                  <a:schemeClr val="bg1"/>
                </a:solidFill>
                <a:effectLst/>
              </a:rPr>
              <a:t>Accountability</a:t>
            </a:r>
          </a:p>
        </p:txBody>
      </p:sp>
      <p:sp>
        <p:nvSpPr>
          <p:cNvPr id="5" name="Flowchart: Or 4"/>
          <p:cNvSpPr/>
          <p:nvPr/>
        </p:nvSpPr>
        <p:spPr>
          <a:xfrm>
            <a:off x="2133600" y="1814945"/>
            <a:ext cx="5486400" cy="4419600"/>
          </a:xfrm>
          <a:prstGeom prst="flowChartOr">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Rectangle 6"/>
          <p:cNvSpPr/>
          <p:nvPr/>
        </p:nvSpPr>
        <p:spPr>
          <a:xfrm>
            <a:off x="2470069" y="2810355"/>
            <a:ext cx="2406731" cy="1200329"/>
          </a:xfrm>
          <a:prstGeom prst="rect">
            <a:avLst/>
          </a:prstGeom>
          <a:noFill/>
        </p:spPr>
        <p:txBody>
          <a:bodyPr wrap="square">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專注和有組織的</a:t>
            </a:r>
            <a:endParaRPr lang="en-US" sz="2400" b="1" spc="50" dirty="0">
              <a:ln w="13500">
                <a:solidFill>
                  <a:srgbClr val="0F6FC6">
                    <a:shade val="2500"/>
                    <a:alpha val="6500"/>
                  </a:srgbClr>
                </a:solidFill>
                <a:prstDash val="solid"/>
              </a:ln>
              <a:solidFill>
                <a:prstClr val="white"/>
              </a:solidFill>
              <a:latin typeface="Arial"/>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Focus and</a:t>
            </a: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Structure</a:t>
            </a:r>
          </a:p>
        </p:txBody>
      </p:sp>
      <p:sp>
        <p:nvSpPr>
          <p:cNvPr id="8" name="Rectangle 7"/>
          <p:cNvSpPr/>
          <p:nvPr/>
        </p:nvSpPr>
        <p:spPr>
          <a:xfrm>
            <a:off x="4859975" y="4235005"/>
            <a:ext cx="2431473" cy="1569660"/>
          </a:xfrm>
          <a:prstGeom prst="rect">
            <a:avLst/>
          </a:prstGeom>
          <a:noFill/>
        </p:spPr>
        <p:txBody>
          <a:bodyPr wrap="square">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產生效益的活動</a:t>
            </a:r>
            <a:endParaRPr 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Result  Producing</a:t>
            </a: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Events</a:t>
            </a:r>
          </a:p>
        </p:txBody>
      </p:sp>
      <p:sp>
        <p:nvSpPr>
          <p:cNvPr id="3" name="TextBox 2"/>
          <p:cNvSpPr txBox="1"/>
          <p:nvPr/>
        </p:nvSpPr>
        <p:spPr>
          <a:xfrm>
            <a:off x="4800600" y="2828770"/>
            <a:ext cx="2590800" cy="830997"/>
          </a:xfrm>
          <a:prstGeom prst="rect">
            <a:avLst/>
          </a:prstGeom>
          <a:noFill/>
        </p:spPr>
        <p:txBody>
          <a:bodyPr wrap="square" rtlCol="0">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競爭</a:t>
            </a:r>
            <a:endParaRPr 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Competition</a:t>
            </a:r>
          </a:p>
        </p:txBody>
      </p:sp>
      <p:sp>
        <p:nvSpPr>
          <p:cNvPr id="4" name="TextBox 3"/>
          <p:cNvSpPr txBox="1"/>
          <p:nvPr/>
        </p:nvSpPr>
        <p:spPr>
          <a:xfrm>
            <a:off x="2604780" y="4224650"/>
            <a:ext cx="2135661" cy="830997"/>
          </a:xfrm>
          <a:prstGeom prst="rect">
            <a:avLst/>
          </a:prstGeom>
          <a:noFill/>
        </p:spPr>
        <p:txBody>
          <a:bodyPr wrap="square" rtlCol="0">
            <a:spAutoFit/>
          </a:bodyPr>
          <a:lstStyle/>
          <a:p>
            <a:pPr algn="ctr" defTabSz="914400">
              <a:defRPr/>
            </a:pPr>
            <a:r>
              <a:rPr lang="zh-TW" alt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rPr>
              <a:t>團隊精神</a:t>
            </a:r>
            <a:endParaRPr lang="en-US" sz="2400" b="1" spc="50" dirty="0">
              <a:ln w="13500">
                <a:solidFill>
                  <a:srgbClr val="0F6FC6">
                    <a:shade val="2500"/>
                    <a:alpha val="6500"/>
                  </a:srgbClr>
                </a:solidFill>
                <a:prstDash val="solid"/>
              </a:ln>
              <a:solidFill>
                <a:prstClr val="white"/>
              </a:solidFill>
              <a:latin typeface="華康儷中黑" panose="020B0509000000000000" pitchFamily="49" charset="-120"/>
              <a:ea typeface="華康儷中黑" panose="020B0509000000000000" pitchFamily="49" charset="-120"/>
              <a:cs typeface="Arial" pitchFamily="34" charset="0"/>
            </a:endParaRPr>
          </a:p>
          <a:p>
            <a:pPr algn="ctr" defTabSz="914400">
              <a:defRPr/>
            </a:pPr>
            <a:r>
              <a:rPr lang="en-US" sz="2400" b="1" spc="50" dirty="0">
                <a:ln w="13500">
                  <a:solidFill>
                    <a:srgbClr val="0F6FC6">
                      <a:shade val="2500"/>
                      <a:alpha val="6500"/>
                    </a:srgbClr>
                  </a:solidFill>
                  <a:prstDash val="solid"/>
                </a:ln>
                <a:solidFill>
                  <a:prstClr val="white"/>
                </a:solidFill>
                <a:latin typeface="Arial"/>
                <a:cs typeface="Arial" pitchFamily="34" charset="0"/>
              </a:rPr>
              <a:t>Teamwork</a:t>
            </a:r>
          </a:p>
        </p:txBody>
      </p:sp>
    </p:spTree>
    <p:extLst>
      <p:ext uri="{BB962C8B-B14F-4D97-AF65-F5344CB8AC3E}">
        <p14:creationId xmlns:p14="http://schemas.microsoft.com/office/powerpoint/2010/main" val="3614644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69"/>
            <a:ext cx="4114800" cy="769441"/>
          </a:xfrm>
          <a:prstGeom prst="rect">
            <a:avLst/>
          </a:prstGeom>
          <a:noFill/>
        </p:spPr>
        <p:txBody>
          <a:bodyPr wrap="square" rtlCol="0">
            <a:spAutoFit/>
          </a:bodyPr>
          <a:lstStyle/>
          <a:p>
            <a:pPr algn="ctr" defTabSz="914400"/>
            <a:r>
              <a:rPr lang="en-US" altLang="zh-TW" sz="2200" b="1" dirty="0">
                <a:solidFill>
                  <a:srgbClr val="B9C62E"/>
                </a:solidFill>
                <a:latin typeface="Arial Narrow" pitchFamily="34" charset="0"/>
                <a:ea typeface="華康儷中黑" pitchFamily="49" charset="-120"/>
              </a:rPr>
              <a:t>20</a:t>
            </a:r>
            <a:r>
              <a:rPr lang="en-US" altLang="zh-TW" sz="2200" b="1" dirty="0">
                <a:solidFill>
                  <a:srgbClr val="50CFFF"/>
                </a:solidFill>
                <a:latin typeface="Arial Narrow" pitchFamily="34" charset="0"/>
                <a:ea typeface="華康儷中黑" pitchFamily="49" charset="-120"/>
              </a:rPr>
              <a:t>14</a:t>
            </a:r>
            <a:r>
              <a:rPr lang="zh-TW" altLang="en-US" sz="2200" dirty="0">
                <a:solidFill>
                  <a:prstClr val="black">
                    <a:lumMod val="85000"/>
                    <a:lumOff val="15000"/>
                  </a:prstClr>
                </a:solidFill>
                <a:latin typeface="Avenir 45 Book" pitchFamily="50" charset="0"/>
                <a:ea typeface="華康儷中黑" pitchFamily="49" charset="-120"/>
              </a:rPr>
              <a:t>美安香港年會</a:t>
            </a:r>
            <a:endParaRPr lang="en-US" altLang="zh-TW" sz="2200" dirty="0">
              <a:solidFill>
                <a:prstClr val="black">
                  <a:lumMod val="85000"/>
                  <a:lumOff val="15000"/>
                </a:prstClr>
              </a:solidFill>
              <a:latin typeface="Avenir 45 Book" pitchFamily="50" charset="0"/>
              <a:ea typeface="華康儷中黑" pitchFamily="49" charset="-120"/>
            </a:endParaRPr>
          </a:p>
          <a:p>
            <a:pPr algn="ctr" defTabSz="914400"/>
            <a:r>
              <a:rPr lang="en-US" sz="2200" b="1" dirty="0" err="1">
                <a:solidFill>
                  <a:prstClr val="black">
                    <a:lumMod val="85000"/>
                    <a:lumOff val="15000"/>
                  </a:prstClr>
                </a:solidFill>
                <a:latin typeface="Arial Narrow" pitchFamily="34" charset="0"/>
                <a:ea typeface="微軟正黑體" pitchFamily="34" charset="-120"/>
              </a:rPr>
              <a:t>mhk</a:t>
            </a:r>
            <a:r>
              <a:rPr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defTabSz="914400"/>
              <a:r>
                <a:rPr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695" y="5769822"/>
            <a:ext cx="2640467" cy="646331"/>
          </a:xfrm>
          <a:prstGeom prst="rect">
            <a:avLst/>
          </a:prstGeom>
        </p:spPr>
        <p:txBody>
          <a:bodyPr wrap="none">
            <a:spAutoFit/>
          </a:bodyPr>
          <a:lstStyle/>
          <a:p>
            <a:pPr algn="ctr" defTabSz="914400"/>
            <a:r>
              <a:rPr lang="en-US" sz="3600" b="1" dirty="0">
                <a:solidFill>
                  <a:prstClr val="black">
                    <a:lumMod val="85000"/>
                    <a:lumOff val="15000"/>
                  </a:prstClr>
                </a:solidFill>
                <a:latin typeface="Arial Narrow" pitchFamily="34" charset="0"/>
                <a:ea typeface="微軟正黑體" pitchFamily="34" charset="-120"/>
              </a:rPr>
              <a:t>#MHKAC</a:t>
            </a:r>
            <a:r>
              <a:rPr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835047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8480"/>
            <a:ext cx="9144000" cy="1261884"/>
          </a:xfrm>
          <a:prstGeom prst="rect">
            <a:avLst/>
          </a:prstGeom>
          <a:noFill/>
        </p:spPr>
        <p:txBody>
          <a:bodyPr wrap="square" rtlCol="0">
            <a:spAutoFit/>
          </a:bodyPr>
          <a:lstStyle/>
          <a:p>
            <a:pPr algn="ctr" defTabSz="914400" fontAlgn="base">
              <a:spcBef>
                <a:spcPct val="0"/>
              </a:spcBef>
              <a:spcAft>
                <a:spcPct val="0"/>
              </a:spcAft>
            </a:pPr>
            <a:r>
              <a:rPr lang="zh-TW" altLang="en-US" sz="4000" dirty="0">
                <a:solidFill>
                  <a:srgbClr val="139ABB"/>
                </a:solidFill>
                <a:latin typeface="華康儷中黑" pitchFamily="49" charset="-120"/>
                <a:ea typeface="華康儷中黑" pitchFamily="49" charset="-120"/>
                <a:cs typeface="Arial" pitchFamily="34" charset="0"/>
              </a:rPr>
              <a:t>社交媒體</a:t>
            </a:r>
            <a:endParaRPr lang="en-US" sz="4000" dirty="0">
              <a:solidFill>
                <a:srgbClr val="139ABB"/>
              </a:solidFill>
              <a:latin typeface="華康儷中黑" pitchFamily="49" charset="-120"/>
              <a:ea typeface="華康儷中黑" pitchFamily="49" charset="-120"/>
              <a:cs typeface="Arial" pitchFamily="34" charset="0"/>
            </a:endParaRPr>
          </a:p>
          <a:p>
            <a:pPr algn="ctr" defTabSz="914400" fontAlgn="base">
              <a:spcBef>
                <a:spcPct val="0"/>
              </a:spcBef>
              <a:spcAft>
                <a:spcPct val="0"/>
              </a:spcAft>
            </a:pPr>
            <a:r>
              <a:rPr lang="en-US" sz="3600" b="1" dirty="0">
                <a:solidFill>
                  <a:srgbClr val="139ABB"/>
                </a:solidFill>
                <a:latin typeface="Arial" pitchFamily="34" charset="0"/>
                <a:cs typeface="Arial" pitchFamily="34" charset="0"/>
              </a:rPr>
              <a:t>Social Media</a:t>
            </a:r>
            <a:r>
              <a:rPr lang="en-US" sz="3600" b="1" dirty="0">
                <a:solidFill>
                  <a:prstClr val="black"/>
                </a:solidFill>
                <a:latin typeface="Arial" pitchFamily="34" charset="0"/>
                <a:cs typeface="Arial" pitchFamily="34" charset="0"/>
              </a:rPr>
              <a:t>         </a:t>
            </a:r>
          </a:p>
        </p:txBody>
      </p:sp>
      <p:grpSp>
        <p:nvGrpSpPr>
          <p:cNvPr id="4" name="Group 3"/>
          <p:cNvGrpSpPr/>
          <p:nvPr/>
        </p:nvGrpSpPr>
        <p:grpSpPr>
          <a:xfrm>
            <a:off x="1670425" y="2700680"/>
            <a:ext cx="1054386" cy="914400"/>
            <a:chOff x="2102978" y="2145930"/>
            <a:chExt cx="2093286" cy="2093289"/>
          </a:xfrm>
        </p:grpSpPr>
        <p:grpSp>
          <p:nvGrpSpPr>
            <p:cNvPr id="5" name="Group 4"/>
            <p:cNvGrpSpPr/>
            <p:nvPr/>
          </p:nvGrpSpPr>
          <p:grpSpPr>
            <a:xfrm>
              <a:off x="2102978" y="2145930"/>
              <a:ext cx="2093286" cy="2093289"/>
              <a:chOff x="1193192" y="2460274"/>
              <a:chExt cx="2093286" cy="2093289"/>
            </a:xfrm>
          </p:grpSpPr>
          <p:sp>
            <p:nvSpPr>
              <p:cNvPr id="7" name="Oval 6"/>
              <p:cNvSpPr/>
              <p:nvPr/>
            </p:nvSpPr>
            <p:spPr>
              <a:xfrm>
                <a:off x="1193192" y="2460274"/>
                <a:ext cx="2093286" cy="2093289"/>
              </a:xfrm>
              <a:prstGeom prst="ellipse">
                <a:avLst/>
              </a:prstGeom>
              <a:gradFill rotWithShape="1">
                <a:gsLst>
                  <a:gs pos="0">
                    <a:srgbClr val="4F81BD">
                      <a:lumMod val="50000"/>
                    </a:srgbClr>
                  </a:gs>
                  <a:gs pos="100000">
                    <a:srgbClr val="4F81BD">
                      <a:lumMod val="75000"/>
                    </a:srgbClr>
                  </a:gs>
                </a:gsLst>
                <a:lin ang="16200000" scaled="0"/>
              </a:gradFill>
              <a:ln w="127000" cap="flat" cmpd="sng" algn="ctr">
                <a:gradFill flip="none" rotWithShape="1">
                  <a:gsLst>
                    <a:gs pos="14000">
                      <a:sysClr val="window" lastClr="FFFFFF">
                        <a:lumMod val="50000"/>
                      </a:sysClr>
                    </a:gs>
                    <a:gs pos="73000">
                      <a:srgbClr val="FFFFFF"/>
                    </a:gs>
                    <a:gs pos="21000">
                      <a:sysClr val="windowText" lastClr="000000">
                        <a:lumMod val="75000"/>
                        <a:lumOff val="25000"/>
                      </a:sysClr>
                    </a:gs>
                    <a:gs pos="28000">
                      <a:sysClr val="window" lastClr="FFFFFF">
                        <a:lumMod val="65000"/>
                      </a:sysClr>
                    </a:gs>
                    <a:gs pos="100000">
                      <a:sysClr val="window" lastClr="FFFFFF">
                        <a:lumMod val="50000"/>
                      </a:sysClr>
                    </a:gs>
                  </a:gsLst>
                  <a:lin ang="0" scaled="1"/>
                  <a:tileRect/>
                </a:gradFill>
                <a:prstDash val="solid"/>
              </a:ln>
              <a:effectLst>
                <a:innerShdw blurRad="63500" dist="152400" dir="13500000">
                  <a:srgbClr val="000000">
                    <a:alpha val="50000"/>
                  </a:srgbClr>
                </a:innerShdw>
              </a:effectLst>
            </p:spPr>
            <p:txBody>
              <a:bodyPr anchor="ctr"/>
              <a:lstStyle/>
              <a:p>
                <a:pPr algn="ctr" defTabSz="914400">
                  <a:defRPr/>
                </a:pPr>
                <a:endParaRPr lang="id-ID" kern="0">
                  <a:solidFill>
                    <a:srgbClr val="FFFFFF"/>
                  </a:solidFill>
                  <a:cs typeface="Arial" pitchFamily="34" charset="0"/>
                </a:endParaRPr>
              </a:p>
            </p:txBody>
          </p:sp>
          <p:sp>
            <p:nvSpPr>
              <p:cNvPr id="8" name="Ellipse 45"/>
              <p:cNvSpPr>
                <a:spLocks noChangeArrowheads="1"/>
              </p:cNvSpPr>
              <p:nvPr/>
            </p:nvSpPr>
            <p:spPr bwMode="auto">
              <a:xfrm flipH="1">
                <a:off x="1600684" y="2544682"/>
                <a:ext cx="1283771" cy="1179924"/>
              </a:xfrm>
              <a:prstGeom prst="ellipse">
                <a:avLst/>
              </a:prstGeom>
              <a:gradFill rotWithShape="1">
                <a:gsLst>
                  <a:gs pos="0">
                    <a:sysClr val="window" lastClr="FFFFFF">
                      <a:lumMod val="95000"/>
                      <a:alpha val="67000"/>
                    </a:sysClr>
                  </a:gs>
                  <a:gs pos="68000">
                    <a:srgbClr val="4F81BD">
                      <a:tint val="50000"/>
                      <a:shade val="100000"/>
                      <a:satMod val="350000"/>
                      <a:alpha val="0"/>
                    </a:srgbClr>
                  </a:gs>
                </a:gsLst>
                <a:lin ang="5400000" scaled="0"/>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defTabSz="914400">
                  <a:defRPr/>
                </a:pPr>
                <a:endParaRPr lang="en-US" kern="0" smtClean="0">
                  <a:solidFill>
                    <a:srgbClr val="FFFFFF"/>
                  </a:solidFill>
                  <a:ea typeface="ＭＳ Ｐゴシック" charset="0"/>
                  <a:cs typeface="ＭＳ Ｐゴシック" charset="0"/>
                </a:endParaRPr>
              </a:p>
            </p:txBody>
          </p:sp>
        </p:grpSp>
        <p:sp>
          <p:nvSpPr>
            <p:cNvPr id="6" name="Freeform 8"/>
            <p:cNvSpPr>
              <a:spLocks/>
            </p:cNvSpPr>
            <p:nvPr/>
          </p:nvSpPr>
          <p:spPr bwMode="auto">
            <a:xfrm>
              <a:off x="2854483" y="2636466"/>
              <a:ext cx="590275" cy="1228844"/>
            </a:xfrm>
            <a:custGeom>
              <a:avLst/>
              <a:gdLst>
                <a:gd name="T0" fmla="*/ 192 w 882"/>
                <a:gd name="T1" fmla="*/ 606 h 1830"/>
                <a:gd name="T2" fmla="*/ 192 w 882"/>
                <a:gd name="T3" fmla="*/ 388 h 1830"/>
                <a:gd name="T4" fmla="*/ 196 w 882"/>
                <a:gd name="T5" fmla="*/ 317 h 1830"/>
                <a:gd name="T6" fmla="*/ 206 w 882"/>
                <a:gd name="T7" fmla="*/ 256 h 1830"/>
                <a:gd name="T8" fmla="*/ 219 w 882"/>
                <a:gd name="T9" fmla="*/ 205 h 1830"/>
                <a:gd name="T10" fmla="*/ 237 w 882"/>
                <a:gd name="T11" fmla="*/ 163 h 1830"/>
                <a:gd name="T12" fmla="*/ 262 w 882"/>
                <a:gd name="T13" fmla="*/ 127 h 1830"/>
                <a:gd name="T14" fmla="*/ 294 w 882"/>
                <a:gd name="T15" fmla="*/ 94 h 1830"/>
                <a:gd name="T16" fmla="*/ 333 w 882"/>
                <a:gd name="T17" fmla="*/ 64 h 1830"/>
                <a:gd name="T18" fmla="*/ 380 w 882"/>
                <a:gd name="T19" fmla="*/ 39 h 1830"/>
                <a:gd name="T20" fmla="*/ 434 w 882"/>
                <a:gd name="T21" fmla="*/ 20 h 1830"/>
                <a:gd name="T22" fmla="*/ 493 w 882"/>
                <a:gd name="T23" fmla="*/ 7 h 1830"/>
                <a:gd name="T24" fmla="*/ 558 w 882"/>
                <a:gd name="T25" fmla="*/ 2 h 1830"/>
                <a:gd name="T26" fmla="*/ 630 w 882"/>
                <a:gd name="T27" fmla="*/ 0 h 1830"/>
                <a:gd name="T28" fmla="*/ 703 w 882"/>
                <a:gd name="T29" fmla="*/ 7 h 1830"/>
                <a:gd name="T30" fmla="*/ 775 w 882"/>
                <a:gd name="T31" fmla="*/ 17 h 1830"/>
                <a:gd name="T32" fmla="*/ 847 w 882"/>
                <a:gd name="T33" fmla="*/ 34 h 1830"/>
                <a:gd name="T34" fmla="*/ 835 w 882"/>
                <a:gd name="T35" fmla="*/ 318 h 1830"/>
                <a:gd name="T36" fmla="*/ 795 w 882"/>
                <a:gd name="T37" fmla="*/ 310 h 1830"/>
                <a:gd name="T38" fmla="*/ 755 w 882"/>
                <a:gd name="T39" fmla="*/ 303 h 1830"/>
                <a:gd name="T40" fmla="*/ 715 w 882"/>
                <a:gd name="T41" fmla="*/ 299 h 1830"/>
                <a:gd name="T42" fmla="*/ 677 w 882"/>
                <a:gd name="T43" fmla="*/ 298 h 1830"/>
                <a:gd name="T44" fmla="*/ 642 w 882"/>
                <a:gd name="T45" fmla="*/ 300 h 1830"/>
                <a:gd name="T46" fmla="*/ 613 w 882"/>
                <a:gd name="T47" fmla="*/ 307 h 1830"/>
                <a:gd name="T48" fmla="*/ 588 w 882"/>
                <a:gd name="T49" fmla="*/ 318 h 1830"/>
                <a:gd name="T50" fmla="*/ 569 w 882"/>
                <a:gd name="T51" fmla="*/ 333 h 1830"/>
                <a:gd name="T52" fmla="*/ 555 w 882"/>
                <a:gd name="T53" fmla="*/ 354 h 1830"/>
                <a:gd name="T54" fmla="*/ 545 w 882"/>
                <a:gd name="T55" fmla="*/ 384 h 1830"/>
                <a:gd name="T56" fmla="*/ 539 w 882"/>
                <a:gd name="T57" fmla="*/ 422 h 1830"/>
                <a:gd name="T58" fmla="*/ 537 w 882"/>
                <a:gd name="T59" fmla="*/ 468 h 1830"/>
                <a:gd name="T60" fmla="*/ 819 w 882"/>
                <a:gd name="T61" fmla="*/ 606 h 1830"/>
                <a:gd name="T62" fmla="*/ 537 w 882"/>
                <a:gd name="T63" fmla="*/ 878 h 1830"/>
                <a:gd name="T64" fmla="*/ 192 w 882"/>
                <a:gd name="T65" fmla="*/ 1830 h 1830"/>
                <a:gd name="T66" fmla="*/ 0 w 882"/>
                <a:gd name="T67" fmla="*/ 878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2" h="1830">
                  <a:moveTo>
                    <a:pt x="0" y="606"/>
                  </a:moveTo>
                  <a:lnTo>
                    <a:pt x="192" y="606"/>
                  </a:lnTo>
                  <a:lnTo>
                    <a:pt x="192" y="428"/>
                  </a:lnTo>
                  <a:lnTo>
                    <a:pt x="192" y="388"/>
                  </a:lnTo>
                  <a:lnTo>
                    <a:pt x="194" y="351"/>
                  </a:lnTo>
                  <a:lnTo>
                    <a:pt x="196" y="317"/>
                  </a:lnTo>
                  <a:lnTo>
                    <a:pt x="201" y="284"/>
                  </a:lnTo>
                  <a:lnTo>
                    <a:pt x="206" y="256"/>
                  </a:lnTo>
                  <a:lnTo>
                    <a:pt x="211" y="228"/>
                  </a:lnTo>
                  <a:lnTo>
                    <a:pt x="219" y="205"/>
                  </a:lnTo>
                  <a:lnTo>
                    <a:pt x="227" y="183"/>
                  </a:lnTo>
                  <a:lnTo>
                    <a:pt x="237" y="163"/>
                  </a:lnTo>
                  <a:lnTo>
                    <a:pt x="248" y="145"/>
                  </a:lnTo>
                  <a:lnTo>
                    <a:pt x="262" y="127"/>
                  </a:lnTo>
                  <a:lnTo>
                    <a:pt x="277" y="110"/>
                  </a:lnTo>
                  <a:lnTo>
                    <a:pt x="294" y="94"/>
                  </a:lnTo>
                  <a:lnTo>
                    <a:pt x="313" y="78"/>
                  </a:lnTo>
                  <a:lnTo>
                    <a:pt x="333" y="64"/>
                  </a:lnTo>
                  <a:lnTo>
                    <a:pt x="355" y="51"/>
                  </a:lnTo>
                  <a:lnTo>
                    <a:pt x="380" y="39"/>
                  </a:lnTo>
                  <a:lnTo>
                    <a:pt x="406" y="29"/>
                  </a:lnTo>
                  <a:lnTo>
                    <a:pt x="434" y="20"/>
                  </a:lnTo>
                  <a:lnTo>
                    <a:pt x="462" y="13"/>
                  </a:lnTo>
                  <a:lnTo>
                    <a:pt x="493" y="7"/>
                  </a:lnTo>
                  <a:lnTo>
                    <a:pt x="525" y="4"/>
                  </a:lnTo>
                  <a:lnTo>
                    <a:pt x="558" y="2"/>
                  </a:lnTo>
                  <a:lnTo>
                    <a:pt x="594" y="0"/>
                  </a:lnTo>
                  <a:lnTo>
                    <a:pt x="630" y="0"/>
                  </a:lnTo>
                  <a:lnTo>
                    <a:pt x="667" y="3"/>
                  </a:lnTo>
                  <a:lnTo>
                    <a:pt x="703" y="7"/>
                  </a:lnTo>
                  <a:lnTo>
                    <a:pt x="739" y="11"/>
                  </a:lnTo>
                  <a:lnTo>
                    <a:pt x="775" y="17"/>
                  </a:lnTo>
                  <a:lnTo>
                    <a:pt x="811" y="25"/>
                  </a:lnTo>
                  <a:lnTo>
                    <a:pt x="847" y="34"/>
                  </a:lnTo>
                  <a:lnTo>
                    <a:pt x="882" y="44"/>
                  </a:lnTo>
                  <a:lnTo>
                    <a:pt x="835" y="318"/>
                  </a:lnTo>
                  <a:lnTo>
                    <a:pt x="815" y="313"/>
                  </a:lnTo>
                  <a:lnTo>
                    <a:pt x="795" y="310"/>
                  </a:lnTo>
                  <a:lnTo>
                    <a:pt x="775" y="306"/>
                  </a:lnTo>
                  <a:lnTo>
                    <a:pt x="755" y="303"/>
                  </a:lnTo>
                  <a:lnTo>
                    <a:pt x="735" y="301"/>
                  </a:lnTo>
                  <a:lnTo>
                    <a:pt x="715" y="299"/>
                  </a:lnTo>
                  <a:lnTo>
                    <a:pt x="696" y="298"/>
                  </a:lnTo>
                  <a:lnTo>
                    <a:pt x="677" y="298"/>
                  </a:lnTo>
                  <a:lnTo>
                    <a:pt x="659" y="299"/>
                  </a:lnTo>
                  <a:lnTo>
                    <a:pt x="642" y="300"/>
                  </a:lnTo>
                  <a:lnTo>
                    <a:pt x="626" y="303"/>
                  </a:lnTo>
                  <a:lnTo>
                    <a:pt x="613" y="307"/>
                  </a:lnTo>
                  <a:lnTo>
                    <a:pt x="600" y="312"/>
                  </a:lnTo>
                  <a:lnTo>
                    <a:pt x="588" y="318"/>
                  </a:lnTo>
                  <a:lnTo>
                    <a:pt x="578" y="325"/>
                  </a:lnTo>
                  <a:lnTo>
                    <a:pt x="569" y="333"/>
                  </a:lnTo>
                  <a:lnTo>
                    <a:pt x="562" y="343"/>
                  </a:lnTo>
                  <a:lnTo>
                    <a:pt x="555" y="354"/>
                  </a:lnTo>
                  <a:lnTo>
                    <a:pt x="549" y="368"/>
                  </a:lnTo>
                  <a:lnTo>
                    <a:pt x="545" y="384"/>
                  </a:lnTo>
                  <a:lnTo>
                    <a:pt x="542" y="402"/>
                  </a:lnTo>
                  <a:lnTo>
                    <a:pt x="539" y="422"/>
                  </a:lnTo>
                  <a:lnTo>
                    <a:pt x="537" y="443"/>
                  </a:lnTo>
                  <a:lnTo>
                    <a:pt x="537" y="468"/>
                  </a:lnTo>
                  <a:lnTo>
                    <a:pt x="537" y="606"/>
                  </a:lnTo>
                  <a:lnTo>
                    <a:pt x="819" y="606"/>
                  </a:lnTo>
                  <a:lnTo>
                    <a:pt x="800" y="878"/>
                  </a:lnTo>
                  <a:lnTo>
                    <a:pt x="537" y="878"/>
                  </a:lnTo>
                  <a:lnTo>
                    <a:pt x="537" y="1830"/>
                  </a:lnTo>
                  <a:lnTo>
                    <a:pt x="192" y="1830"/>
                  </a:lnTo>
                  <a:lnTo>
                    <a:pt x="192" y="878"/>
                  </a:lnTo>
                  <a:lnTo>
                    <a:pt x="0" y="878"/>
                  </a:lnTo>
                  <a:lnTo>
                    <a:pt x="0" y="60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cs typeface="Arial" pitchFamily="34" charset="0"/>
              </a:endParaRPr>
            </a:p>
          </p:txBody>
        </p:sp>
      </p:grpSp>
      <p:grpSp>
        <p:nvGrpSpPr>
          <p:cNvPr id="9" name="Group 8"/>
          <p:cNvGrpSpPr/>
          <p:nvPr/>
        </p:nvGrpSpPr>
        <p:grpSpPr>
          <a:xfrm>
            <a:off x="1694175" y="1408464"/>
            <a:ext cx="1036348" cy="914400"/>
            <a:chOff x="5020898" y="2159540"/>
            <a:chExt cx="2093286" cy="2093289"/>
          </a:xfrm>
        </p:grpSpPr>
        <p:grpSp>
          <p:nvGrpSpPr>
            <p:cNvPr id="10" name="Group 9"/>
            <p:cNvGrpSpPr/>
            <p:nvPr/>
          </p:nvGrpSpPr>
          <p:grpSpPr>
            <a:xfrm>
              <a:off x="5020898" y="2159540"/>
              <a:ext cx="2093286" cy="2093289"/>
              <a:chOff x="5700137" y="1953810"/>
              <a:chExt cx="2093286" cy="2093289"/>
            </a:xfrm>
          </p:grpSpPr>
          <p:sp>
            <p:nvSpPr>
              <p:cNvPr id="12" name="Oval 11"/>
              <p:cNvSpPr/>
              <p:nvPr/>
            </p:nvSpPr>
            <p:spPr>
              <a:xfrm>
                <a:off x="5700137" y="1953810"/>
                <a:ext cx="2093286" cy="2093289"/>
              </a:xfrm>
              <a:prstGeom prst="ellipse">
                <a:avLst/>
              </a:prstGeom>
              <a:gradFill rotWithShape="1">
                <a:gsLst>
                  <a:gs pos="100000">
                    <a:srgbClr val="00B0F0"/>
                  </a:gs>
                  <a:gs pos="0">
                    <a:srgbClr val="0070C0"/>
                  </a:gs>
                </a:gsLst>
                <a:lin ang="16200000" scaled="0"/>
              </a:gradFill>
              <a:ln w="127000" cap="flat" cmpd="sng" algn="ctr">
                <a:gradFill flip="none" rotWithShape="1">
                  <a:gsLst>
                    <a:gs pos="14000">
                      <a:sysClr val="window" lastClr="FFFFFF">
                        <a:lumMod val="50000"/>
                      </a:sysClr>
                    </a:gs>
                    <a:gs pos="73000">
                      <a:srgbClr val="FFFFFF"/>
                    </a:gs>
                    <a:gs pos="21000">
                      <a:sysClr val="windowText" lastClr="000000">
                        <a:lumMod val="75000"/>
                        <a:lumOff val="25000"/>
                      </a:sysClr>
                    </a:gs>
                    <a:gs pos="28000">
                      <a:sysClr val="window" lastClr="FFFFFF">
                        <a:lumMod val="65000"/>
                      </a:sysClr>
                    </a:gs>
                    <a:gs pos="100000">
                      <a:sysClr val="window" lastClr="FFFFFF">
                        <a:lumMod val="50000"/>
                      </a:sysClr>
                    </a:gs>
                  </a:gsLst>
                  <a:lin ang="0" scaled="1"/>
                  <a:tileRect/>
                </a:gradFill>
                <a:prstDash val="solid"/>
              </a:ln>
              <a:effectLst>
                <a:innerShdw blurRad="63500" dist="152400" dir="13500000">
                  <a:srgbClr val="000000">
                    <a:alpha val="50000"/>
                  </a:srgbClr>
                </a:innerShdw>
              </a:effectLst>
            </p:spPr>
            <p:txBody>
              <a:bodyPr anchor="ctr"/>
              <a:lstStyle/>
              <a:p>
                <a:pPr algn="ctr" defTabSz="914400">
                  <a:defRPr/>
                </a:pPr>
                <a:endParaRPr lang="id-ID" kern="0">
                  <a:solidFill>
                    <a:srgbClr val="FFFFFF"/>
                  </a:solidFill>
                  <a:cs typeface="Arial" pitchFamily="34" charset="0"/>
                </a:endParaRPr>
              </a:p>
            </p:txBody>
          </p:sp>
          <p:sp>
            <p:nvSpPr>
              <p:cNvPr id="13" name="Ellipse 45"/>
              <p:cNvSpPr>
                <a:spLocks noChangeArrowheads="1"/>
              </p:cNvSpPr>
              <p:nvPr/>
            </p:nvSpPr>
            <p:spPr bwMode="auto">
              <a:xfrm flipH="1">
                <a:off x="6109184" y="2043620"/>
                <a:ext cx="1283771" cy="1179924"/>
              </a:xfrm>
              <a:prstGeom prst="ellipse">
                <a:avLst/>
              </a:prstGeom>
              <a:gradFill rotWithShape="1">
                <a:gsLst>
                  <a:gs pos="0">
                    <a:sysClr val="window" lastClr="FFFFFF">
                      <a:lumMod val="95000"/>
                      <a:alpha val="67000"/>
                    </a:sysClr>
                  </a:gs>
                  <a:gs pos="68000">
                    <a:srgbClr val="4F81BD">
                      <a:tint val="50000"/>
                      <a:shade val="100000"/>
                      <a:satMod val="350000"/>
                      <a:alpha val="0"/>
                    </a:srgbClr>
                  </a:gs>
                </a:gsLst>
                <a:lin ang="5400000" scaled="0"/>
              </a:gradFill>
              <a:ln w="9525" cap="flat" cmpd="sng" algn="ctr">
                <a:noFill/>
                <a:prstDash val="solid"/>
              </a:ln>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defTabSz="914400">
                  <a:defRPr/>
                </a:pPr>
                <a:endParaRPr lang="en-US" kern="0" smtClean="0">
                  <a:solidFill>
                    <a:srgbClr val="FFFFFF"/>
                  </a:solidFill>
                  <a:ea typeface="ＭＳ Ｐゴシック" charset="0"/>
                  <a:cs typeface="ＭＳ Ｐゴシック" charset="0"/>
                </a:endParaRPr>
              </a:p>
            </p:txBody>
          </p:sp>
        </p:grpSp>
        <p:sp>
          <p:nvSpPr>
            <p:cNvPr id="11" name="Freeform 424"/>
            <p:cNvSpPr>
              <a:spLocks/>
            </p:cNvSpPr>
            <p:nvPr/>
          </p:nvSpPr>
          <p:spPr bwMode="auto">
            <a:xfrm>
              <a:off x="5520515" y="2839312"/>
              <a:ext cx="1094051" cy="757128"/>
            </a:xfrm>
            <a:custGeom>
              <a:avLst/>
              <a:gdLst>
                <a:gd name="T0" fmla="*/ 619 w 1154"/>
                <a:gd name="T1" fmla="*/ 145 h 799"/>
                <a:gd name="T2" fmla="*/ 705 w 1154"/>
                <a:gd name="T3" fmla="*/ 33 h 799"/>
                <a:gd name="T4" fmla="*/ 736 w 1154"/>
                <a:gd name="T5" fmla="*/ 11 h 799"/>
                <a:gd name="T6" fmla="*/ 736 w 1154"/>
                <a:gd name="T7" fmla="*/ 32 h 799"/>
                <a:gd name="T8" fmla="*/ 783 w 1154"/>
                <a:gd name="T9" fmla="*/ 4 h 799"/>
                <a:gd name="T10" fmla="*/ 809 w 1154"/>
                <a:gd name="T11" fmla="*/ 1 h 799"/>
                <a:gd name="T12" fmla="*/ 803 w 1154"/>
                <a:gd name="T13" fmla="*/ 16 h 799"/>
                <a:gd name="T14" fmla="*/ 831 w 1154"/>
                <a:gd name="T15" fmla="*/ 21 h 799"/>
                <a:gd name="T16" fmla="*/ 863 w 1154"/>
                <a:gd name="T17" fmla="*/ 25 h 799"/>
                <a:gd name="T18" fmla="*/ 849 w 1154"/>
                <a:gd name="T19" fmla="*/ 45 h 799"/>
                <a:gd name="T20" fmla="*/ 768 w 1154"/>
                <a:gd name="T21" fmla="*/ 73 h 799"/>
                <a:gd name="T22" fmla="*/ 862 w 1154"/>
                <a:gd name="T23" fmla="*/ 94 h 799"/>
                <a:gd name="T24" fmla="*/ 946 w 1154"/>
                <a:gd name="T25" fmla="*/ 154 h 799"/>
                <a:gd name="T26" fmla="*/ 999 w 1154"/>
                <a:gd name="T27" fmla="*/ 242 h 799"/>
                <a:gd name="T28" fmla="*/ 1012 w 1154"/>
                <a:gd name="T29" fmla="*/ 295 h 799"/>
                <a:gd name="T30" fmla="*/ 1044 w 1154"/>
                <a:gd name="T31" fmla="*/ 302 h 799"/>
                <a:gd name="T32" fmla="*/ 1119 w 1154"/>
                <a:gd name="T33" fmla="*/ 301 h 799"/>
                <a:gd name="T34" fmla="*/ 1143 w 1154"/>
                <a:gd name="T35" fmla="*/ 309 h 799"/>
                <a:gd name="T36" fmla="*/ 1118 w 1154"/>
                <a:gd name="T37" fmla="*/ 330 h 799"/>
                <a:gd name="T38" fmla="*/ 1035 w 1154"/>
                <a:gd name="T39" fmla="*/ 356 h 799"/>
                <a:gd name="T40" fmla="*/ 1098 w 1154"/>
                <a:gd name="T41" fmla="*/ 370 h 799"/>
                <a:gd name="T42" fmla="*/ 1135 w 1154"/>
                <a:gd name="T43" fmla="*/ 388 h 799"/>
                <a:gd name="T44" fmla="*/ 1060 w 1154"/>
                <a:gd name="T45" fmla="*/ 419 h 799"/>
                <a:gd name="T46" fmla="*/ 993 w 1154"/>
                <a:gd name="T47" fmla="*/ 494 h 799"/>
                <a:gd name="T48" fmla="*/ 932 w 1154"/>
                <a:gd name="T49" fmla="*/ 594 h 799"/>
                <a:gd name="T50" fmla="*/ 849 w 1154"/>
                <a:gd name="T51" fmla="*/ 674 h 799"/>
                <a:gd name="T52" fmla="*/ 744 w 1154"/>
                <a:gd name="T53" fmla="*/ 736 h 799"/>
                <a:gd name="T54" fmla="*/ 616 w 1154"/>
                <a:gd name="T55" fmla="*/ 781 h 799"/>
                <a:gd name="T56" fmla="*/ 480 w 1154"/>
                <a:gd name="T57" fmla="*/ 799 h 799"/>
                <a:gd name="T58" fmla="*/ 345 w 1154"/>
                <a:gd name="T59" fmla="*/ 788 h 799"/>
                <a:gd name="T60" fmla="*/ 215 w 1154"/>
                <a:gd name="T61" fmla="*/ 750 h 799"/>
                <a:gd name="T62" fmla="*/ 98 w 1154"/>
                <a:gd name="T63" fmla="*/ 679 h 799"/>
                <a:gd name="T64" fmla="*/ 0 w 1154"/>
                <a:gd name="T65" fmla="*/ 576 h 799"/>
                <a:gd name="T66" fmla="*/ 60 w 1154"/>
                <a:gd name="T67" fmla="*/ 615 h 799"/>
                <a:gd name="T68" fmla="*/ 125 w 1154"/>
                <a:gd name="T69" fmla="*/ 640 h 799"/>
                <a:gd name="T70" fmla="*/ 195 w 1154"/>
                <a:gd name="T71" fmla="*/ 652 h 799"/>
                <a:gd name="T72" fmla="*/ 266 w 1154"/>
                <a:gd name="T73" fmla="*/ 647 h 799"/>
                <a:gd name="T74" fmla="*/ 335 w 1154"/>
                <a:gd name="T75" fmla="*/ 624 h 799"/>
                <a:gd name="T76" fmla="*/ 402 w 1154"/>
                <a:gd name="T77" fmla="*/ 583 h 799"/>
                <a:gd name="T78" fmla="*/ 386 w 1154"/>
                <a:gd name="T79" fmla="*/ 554 h 799"/>
                <a:gd name="T80" fmla="*/ 349 w 1154"/>
                <a:gd name="T81" fmla="*/ 523 h 799"/>
                <a:gd name="T82" fmla="*/ 359 w 1154"/>
                <a:gd name="T83" fmla="*/ 483 h 799"/>
                <a:gd name="T84" fmla="*/ 343 w 1154"/>
                <a:gd name="T85" fmla="*/ 457 h 799"/>
                <a:gd name="T86" fmla="*/ 299 w 1154"/>
                <a:gd name="T87" fmla="*/ 442 h 799"/>
                <a:gd name="T88" fmla="*/ 267 w 1154"/>
                <a:gd name="T89" fmla="*/ 416 h 799"/>
                <a:gd name="T90" fmla="*/ 252 w 1154"/>
                <a:gd name="T91" fmla="*/ 392 h 799"/>
                <a:gd name="T92" fmla="*/ 263 w 1154"/>
                <a:gd name="T93" fmla="*/ 377 h 799"/>
                <a:gd name="T94" fmla="*/ 308 w 1154"/>
                <a:gd name="T95" fmla="*/ 360 h 799"/>
                <a:gd name="T96" fmla="*/ 280 w 1154"/>
                <a:gd name="T97" fmla="*/ 341 h 799"/>
                <a:gd name="T98" fmla="*/ 237 w 1154"/>
                <a:gd name="T99" fmla="*/ 312 h 799"/>
                <a:gd name="T100" fmla="*/ 210 w 1154"/>
                <a:gd name="T101" fmla="*/ 275 h 799"/>
                <a:gd name="T102" fmla="*/ 205 w 1154"/>
                <a:gd name="T103" fmla="*/ 242 h 799"/>
                <a:gd name="T104" fmla="*/ 266 w 1154"/>
                <a:gd name="T105" fmla="*/ 232 h 799"/>
                <a:gd name="T106" fmla="*/ 193 w 1154"/>
                <a:gd name="T107" fmla="*/ 165 h 799"/>
                <a:gd name="T108" fmla="*/ 175 w 1154"/>
                <a:gd name="T109" fmla="*/ 119 h 799"/>
                <a:gd name="T110" fmla="*/ 174 w 1154"/>
                <a:gd name="T111" fmla="*/ 90 h 799"/>
                <a:gd name="T112" fmla="*/ 206 w 1154"/>
                <a:gd name="T113" fmla="*/ 100 h 799"/>
                <a:gd name="T114" fmla="*/ 425 w 1154"/>
                <a:gd name="T115" fmla="*/ 195 h 799"/>
                <a:gd name="T116" fmla="*/ 525 w 1154"/>
                <a:gd name="T117" fmla="*/ 26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4" h="799">
                  <a:moveTo>
                    <a:pt x="558" y="290"/>
                  </a:moveTo>
                  <a:lnTo>
                    <a:pt x="572" y="249"/>
                  </a:lnTo>
                  <a:lnTo>
                    <a:pt x="586" y="212"/>
                  </a:lnTo>
                  <a:lnTo>
                    <a:pt x="602" y="177"/>
                  </a:lnTo>
                  <a:lnTo>
                    <a:pt x="619" y="145"/>
                  </a:lnTo>
                  <a:lnTo>
                    <a:pt x="636" y="118"/>
                  </a:lnTo>
                  <a:lnTo>
                    <a:pt x="654" y="91"/>
                  </a:lnTo>
                  <a:lnTo>
                    <a:pt x="672" y="68"/>
                  </a:lnTo>
                  <a:lnTo>
                    <a:pt x="691" y="47"/>
                  </a:lnTo>
                  <a:lnTo>
                    <a:pt x="705" y="33"/>
                  </a:lnTo>
                  <a:lnTo>
                    <a:pt x="717" y="22"/>
                  </a:lnTo>
                  <a:lnTo>
                    <a:pt x="726" y="15"/>
                  </a:lnTo>
                  <a:lnTo>
                    <a:pt x="733" y="11"/>
                  </a:lnTo>
                  <a:lnTo>
                    <a:pt x="735" y="10"/>
                  </a:lnTo>
                  <a:lnTo>
                    <a:pt x="736" y="11"/>
                  </a:lnTo>
                  <a:lnTo>
                    <a:pt x="737" y="12"/>
                  </a:lnTo>
                  <a:lnTo>
                    <a:pt x="737" y="15"/>
                  </a:lnTo>
                  <a:lnTo>
                    <a:pt x="734" y="23"/>
                  </a:lnTo>
                  <a:lnTo>
                    <a:pt x="727" y="38"/>
                  </a:lnTo>
                  <a:lnTo>
                    <a:pt x="736" y="32"/>
                  </a:lnTo>
                  <a:lnTo>
                    <a:pt x="744" y="25"/>
                  </a:lnTo>
                  <a:lnTo>
                    <a:pt x="754" y="18"/>
                  </a:lnTo>
                  <a:lnTo>
                    <a:pt x="763" y="14"/>
                  </a:lnTo>
                  <a:lnTo>
                    <a:pt x="774" y="9"/>
                  </a:lnTo>
                  <a:lnTo>
                    <a:pt x="783" y="4"/>
                  </a:lnTo>
                  <a:lnTo>
                    <a:pt x="792" y="2"/>
                  </a:lnTo>
                  <a:lnTo>
                    <a:pt x="798" y="1"/>
                  </a:lnTo>
                  <a:lnTo>
                    <a:pt x="804" y="0"/>
                  </a:lnTo>
                  <a:lnTo>
                    <a:pt x="807" y="0"/>
                  </a:lnTo>
                  <a:lnTo>
                    <a:pt x="809" y="1"/>
                  </a:lnTo>
                  <a:lnTo>
                    <a:pt x="810" y="3"/>
                  </a:lnTo>
                  <a:lnTo>
                    <a:pt x="810" y="5"/>
                  </a:lnTo>
                  <a:lnTo>
                    <a:pt x="809" y="9"/>
                  </a:lnTo>
                  <a:lnTo>
                    <a:pt x="807" y="13"/>
                  </a:lnTo>
                  <a:lnTo>
                    <a:pt x="803" y="16"/>
                  </a:lnTo>
                  <a:lnTo>
                    <a:pt x="793" y="26"/>
                  </a:lnTo>
                  <a:lnTo>
                    <a:pt x="778" y="35"/>
                  </a:lnTo>
                  <a:lnTo>
                    <a:pt x="799" y="29"/>
                  </a:lnTo>
                  <a:lnTo>
                    <a:pt x="816" y="23"/>
                  </a:lnTo>
                  <a:lnTo>
                    <a:pt x="831" y="21"/>
                  </a:lnTo>
                  <a:lnTo>
                    <a:pt x="844" y="20"/>
                  </a:lnTo>
                  <a:lnTo>
                    <a:pt x="853" y="20"/>
                  </a:lnTo>
                  <a:lnTo>
                    <a:pt x="860" y="21"/>
                  </a:lnTo>
                  <a:lnTo>
                    <a:pt x="862" y="23"/>
                  </a:lnTo>
                  <a:lnTo>
                    <a:pt x="863" y="25"/>
                  </a:lnTo>
                  <a:lnTo>
                    <a:pt x="864" y="27"/>
                  </a:lnTo>
                  <a:lnTo>
                    <a:pt x="864" y="29"/>
                  </a:lnTo>
                  <a:lnTo>
                    <a:pt x="862" y="33"/>
                  </a:lnTo>
                  <a:lnTo>
                    <a:pt x="857" y="38"/>
                  </a:lnTo>
                  <a:lnTo>
                    <a:pt x="849" y="45"/>
                  </a:lnTo>
                  <a:lnTo>
                    <a:pt x="839" y="50"/>
                  </a:lnTo>
                  <a:lnTo>
                    <a:pt x="825" y="56"/>
                  </a:lnTo>
                  <a:lnTo>
                    <a:pt x="809" y="63"/>
                  </a:lnTo>
                  <a:lnTo>
                    <a:pt x="789" y="68"/>
                  </a:lnTo>
                  <a:lnTo>
                    <a:pt x="768" y="73"/>
                  </a:lnTo>
                  <a:lnTo>
                    <a:pt x="787" y="74"/>
                  </a:lnTo>
                  <a:lnTo>
                    <a:pt x="806" y="78"/>
                  </a:lnTo>
                  <a:lnTo>
                    <a:pt x="825" y="82"/>
                  </a:lnTo>
                  <a:lnTo>
                    <a:pt x="844" y="87"/>
                  </a:lnTo>
                  <a:lnTo>
                    <a:pt x="862" y="94"/>
                  </a:lnTo>
                  <a:lnTo>
                    <a:pt x="880" y="103"/>
                  </a:lnTo>
                  <a:lnTo>
                    <a:pt x="898" y="114"/>
                  </a:lnTo>
                  <a:lnTo>
                    <a:pt x="915" y="125"/>
                  </a:lnTo>
                  <a:lnTo>
                    <a:pt x="931" y="139"/>
                  </a:lnTo>
                  <a:lnTo>
                    <a:pt x="946" y="154"/>
                  </a:lnTo>
                  <a:lnTo>
                    <a:pt x="959" y="171"/>
                  </a:lnTo>
                  <a:lnTo>
                    <a:pt x="972" y="189"/>
                  </a:lnTo>
                  <a:lnTo>
                    <a:pt x="984" y="209"/>
                  </a:lnTo>
                  <a:lnTo>
                    <a:pt x="994" y="230"/>
                  </a:lnTo>
                  <a:lnTo>
                    <a:pt x="999" y="242"/>
                  </a:lnTo>
                  <a:lnTo>
                    <a:pt x="1003" y="253"/>
                  </a:lnTo>
                  <a:lnTo>
                    <a:pt x="1006" y="266"/>
                  </a:lnTo>
                  <a:lnTo>
                    <a:pt x="1009" y="279"/>
                  </a:lnTo>
                  <a:lnTo>
                    <a:pt x="1011" y="289"/>
                  </a:lnTo>
                  <a:lnTo>
                    <a:pt x="1012" y="295"/>
                  </a:lnTo>
                  <a:lnTo>
                    <a:pt x="1014" y="297"/>
                  </a:lnTo>
                  <a:lnTo>
                    <a:pt x="1018" y="298"/>
                  </a:lnTo>
                  <a:lnTo>
                    <a:pt x="1022" y="299"/>
                  </a:lnTo>
                  <a:lnTo>
                    <a:pt x="1028" y="300"/>
                  </a:lnTo>
                  <a:lnTo>
                    <a:pt x="1044" y="302"/>
                  </a:lnTo>
                  <a:lnTo>
                    <a:pt x="1059" y="303"/>
                  </a:lnTo>
                  <a:lnTo>
                    <a:pt x="1075" y="304"/>
                  </a:lnTo>
                  <a:lnTo>
                    <a:pt x="1090" y="304"/>
                  </a:lnTo>
                  <a:lnTo>
                    <a:pt x="1105" y="303"/>
                  </a:lnTo>
                  <a:lnTo>
                    <a:pt x="1119" y="301"/>
                  </a:lnTo>
                  <a:lnTo>
                    <a:pt x="1134" y="298"/>
                  </a:lnTo>
                  <a:lnTo>
                    <a:pt x="1149" y="295"/>
                  </a:lnTo>
                  <a:lnTo>
                    <a:pt x="1148" y="300"/>
                  </a:lnTo>
                  <a:lnTo>
                    <a:pt x="1146" y="304"/>
                  </a:lnTo>
                  <a:lnTo>
                    <a:pt x="1143" y="309"/>
                  </a:lnTo>
                  <a:lnTo>
                    <a:pt x="1139" y="314"/>
                  </a:lnTo>
                  <a:lnTo>
                    <a:pt x="1135" y="318"/>
                  </a:lnTo>
                  <a:lnTo>
                    <a:pt x="1131" y="322"/>
                  </a:lnTo>
                  <a:lnTo>
                    <a:pt x="1125" y="326"/>
                  </a:lnTo>
                  <a:lnTo>
                    <a:pt x="1118" y="330"/>
                  </a:lnTo>
                  <a:lnTo>
                    <a:pt x="1105" y="337"/>
                  </a:lnTo>
                  <a:lnTo>
                    <a:pt x="1088" y="343"/>
                  </a:lnTo>
                  <a:lnTo>
                    <a:pt x="1069" y="349"/>
                  </a:lnTo>
                  <a:lnTo>
                    <a:pt x="1047" y="354"/>
                  </a:lnTo>
                  <a:lnTo>
                    <a:pt x="1035" y="356"/>
                  </a:lnTo>
                  <a:lnTo>
                    <a:pt x="1029" y="358"/>
                  </a:lnTo>
                  <a:lnTo>
                    <a:pt x="1034" y="359"/>
                  </a:lnTo>
                  <a:lnTo>
                    <a:pt x="1047" y="362"/>
                  </a:lnTo>
                  <a:lnTo>
                    <a:pt x="1073" y="368"/>
                  </a:lnTo>
                  <a:lnTo>
                    <a:pt x="1098" y="370"/>
                  </a:lnTo>
                  <a:lnTo>
                    <a:pt x="1126" y="371"/>
                  </a:lnTo>
                  <a:lnTo>
                    <a:pt x="1154" y="370"/>
                  </a:lnTo>
                  <a:lnTo>
                    <a:pt x="1148" y="376"/>
                  </a:lnTo>
                  <a:lnTo>
                    <a:pt x="1142" y="383"/>
                  </a:lnTo>
                  <a:lnTo>
                    <a:pt x="1135" y="388"/>
                  </a:lnTo>
                  <a:lnTo>
                    <a:pt x="1129" y="393"/>
                  </a:lnTo>
                  <a:lnTo>
                    <a:pt x="1114" y="402"/>
                  </a:lnTo>
                  <a:lnTo>
                    <a:pt x="1097" y="409"/>
                  </a:lnTo>
                  <a:lnTo>
                    <a:pt x="1079" y="414"/>
                  </a:lnTo>
                  <a:lnTo>
                    <a:pt x="1060" y="419"/>
                  </a:lnTo>
                  <a:lnTo>
                    <a:pt x="1040" y="422"/>
                  </a:lnTo>
                  <a:lnTo>
                    <a:pt x="1019" y="423"/>
                  </a:lnTo>
                  <a:lnTo>
                    <a:pt x="1011" y="447"/>
                  </a:lnTo>
                  <a:lnTo>
                    <a:pt x="1003" y="471"/>
                  </a:lnTo>
                  <a:lnTo>
                    <a:pt x="993" y="494"/>
                  </a:lnTo>
                  <a:lnTo>
                    <a:pt x="983" y="516"/>
                  </a:lnTo>
                  <a:lnTo>
                    <a:pt x="971" y="537"/>
                  </a:lnTo>
                  <a:lnTo>
                    <a:pt x="958" y="557"/>
                  </a:lnTo>
                  <a:lnTo>
                    <a:pt x="946" y="576"/>
                  </a:lnTo>
                  <a:lnTo>
                    <a:pt x="932" y="594"/>
                  </a:lnTo>
                  <a:lnTo>
                    <a:pt x="917" y="612"/>
                  </a:lnTo>
                  <a:lnTo>
                    <a:pt x="901" y="629"/>
                  </a:lnTo>
                  <a:lnTo>
                    <a:pt x="884" y="645"/>
                  </a:lnTo>
                  <a:lnTo>
                    <a:pt x="867" y="660"/>
                  </a:lnTo>
                  <a:lnTo>
                    <a:pt x="849" y="674"/>
                  </a:lnTo>
                  <a:lnTo>
                    <a:pt x="831" y="688"/>
                  </a:lnTo>
                  <a:lnTo>
                    <a:pt x="812" y="700"/>
                  </a:lnTo>
                  <a:lnTo>
                    <a:pt x="792" y="712"/>
                  </a:lnTo>
                  <a:lnTo>
                    <a:pt x="769" y="725"/>
                  </a:lnTo>
                  <a:lnTo>
                    <a:pt x="744" y="736"/>
                  </a:lnTo>
                  <a:lnTo>
                    <a:pt x="720" y="747"/>
                  </a:lnTo>
                  <a:lnTo>
                    <a:pt x="694" y="758"/>
                  </a:lnTo>
                  <a:lnTo>
                    <a:pt x="669" y="766"/>
                  </a:lnTo>
                  <a:lnTo>
                    <a:pt x="643" y="773"/>
                  </a:lnTo>
                  <a:lnTo>
                    <a:pt x="616" y="781"/>
                  </a:lnTo>
                  <a:lnTo>
                    <a:pt x="590" y="786"/>
                  </a:lnTo>
                  <a:lnTo>
                    <a:pt x="562" y="791"/>
                  </a:lnTo>
                  <a:lnTo>
                    <a:pt x="536" y="795"/>
                  </a:lnTo>
                  <a:lnTo>
                    <a:pt x="508" y="797"/>
                  </a:lnTo>
                  <a:lnTo>
                    <a:pt x="480" y="799"/>
                  </a:lnTo>
                  <a:lnTo>
                    <a:pt x="453" y="799"/>
                  </a:lnTo>
                  <a:lnTo>
                    <a:pt x="425" y="798"/>
                  </a:lnTo>
                  <a:lnTo>
                    <a:pt x="399" y="796"/>
                  </a:lnTo>
                  <a:lnTo>
                    <a:pt x="371" y="794"/>
                  </a:lnTo>
                  <a:lnTo>
                    <a:pt x="345" y="788"/>
                  </a:lnTo>
                  <a:lnTo>
                    <a:pt x="317" y="783"/>
                  </a:lnTo>
                  <a:lnTo>
                    <a:pt x="292" y="777"/>
                  </a:lnTo>
                  <a:lnTo>
                    <a:pt x="265" y="769"/>
                  </a:lnTo>
                  <a:lnTo>
                    <a:pt x="240" y="760"/>
                  </a:lnTo>
                  <a:lnTo>
                    <a:pt x="215" y="750"/>
                  </a:lnTo>
                  <a:lnTo>
                    <a:pt x="190" y="738"/>
                  </a:lnTo>
                  <a:lnTo>
                    <a:pt x="166" y="726"/>
                  </a:lnTo>
                  <a:lnTo>
                    <a:pt x="142" y="711"/>
                  </a:lnTo>
                  <a:lnTo>
                    <a:pt x="120" y="696"/>
                  </a:lnTo>
                  <a:lnTo>
                    <a:pt x="98" y="679"/>
                  </a:lnTo>
                  <a:lnTo>
                    <a:pt x="77" y="661"/>
                  </a:lnTo>
                  <a:lnTo>
                    <a:pt x="57" y="642"/>
                  </a:lnTo>
                  <a:lnTo>
                    <a:pt x="36" y="622"/>
                  </a:lnTo>
                  <a:lnTo>
                    <a:pt x="18" y="600"/>
                  </a:lnTo>
                  <a:lnTo>
                    <a:pt x="0" y="576"/>
                  </a:lnTo>
                  <a:lnTo>
                    <a:pt x="12" y="585"/>
                  </a:lnTo>
                  <a:lnTo>
                    <a:pt x="24" y="592"/>
                  </a:lnTo>
                  <a:lnTo>
                    <a:pt x="35" y="601"/>
                  </a:lnTo>
                  <a:lnTo>
                    <a:pt x="48" y="607"/>
                  </a:lnTo>
                  <a:lnTo>
                    <a:pt x="60" y="615"/>
                  </a:lnTo>
                  <a:lnTo>
                    <a:pt x="73" y="621"/>
                  </a:lnTo>
                  <a:lnTo>
                    <a:pt x="86" y="626"/>
                  </a:lnTo>
                  <a:lnTo>
                    <a:pt x="99" y="632"/>
                  </a:lnTo>
                  <a:lnTo>
                    <a:pt x="113" y="636"/>
                  </a:lnTo>
                  <a:lnTo>
                    <a:pt x="125" y="640"/>
                  </a:lnTo>
                  <a:lnTo>
                    <a:pt x="139" y="643"/>
                  </a:lnTo>
                  <a:lnTo>
                    <a:pt x="153" y="646"/>
                  </a:lnTo>
                  <a:lnTo>
                    <a:pt x="167" y="648"/>
                  </a:lnTo>
                  <a:lnTo>
                    <a:pt x="182" y="651"/>
                  </a:lnTo>
                  <a:lnTo>
                    <a:pt x="195" y="652"/>
                  </a:lnTo>
                  <a:lnTo>
                    <a:pt x="209" y="652"/>
                  </a:lnTo>
                  <a:lnTo>
                    <a:pt x="224" y="652"/>
                  </a:lnTo>
                  <a:lnTo>
                    <a:pt x="238" y="651"/>
                  </a:lnTo>
                  <a:lnTo>
                    <a:pt x="252" y="650"/>
                  </a:lnTo>
                  <a:lnTo>
                    <a:pt x="266" y="647"/>
                  </a:lnTo>
                  <a:lnTo>
                    <a:pt x="280" y="644"/>
                  </a:lnTo>
                  <a:lnTo>
                    <a:pt x="294" y="640"/>
                  </a:lnTo>
                  <a:lnTo>
                    <a:pt x="308" y="636"/>
                  </a:lnTo>
                  <a:lnTo>
                    <a:pt x="322" y="630"/>
                  </a:lnTo>
                  <a:lnTo>
                    <a:pt x="335" y="624"/>
                  </a:lnTo>
                  <a:lnTo>
                    <a:pt x="349" y="618"/>
                  </a:lnTo>
                  <a:lnTo>
                    <a:pt x="363" y="610"/>
                  </a:lnTo>
                  <a:lnTo>
                    <a:pt x="376" y="602"/>
                  </a:lnTo>
                  <a:lnTo>
                    <a:pt x="389" y="592"/>
                  </a:lnTo>
                  <a:lnTo>
                    <a:pt x="402" y="583"/>
                  </a:lnTo>
                  <a:lnTo>
                    <a:pt x="415" y="572"/>
                  </a:lnTo>
                  <a:lnTo>
                    <a:pt x="427" y="559"/>
                  </a:lnTo>
                  <a:lnTo>
                    <a:pt x="412" y="559"/>
                  </a:lnTo>
                  <a:lnTo>
                    <a:pt x="398" y="557"/>
                  </a:lnTo>
                  <a:lnTo>
                    <a:pt x="386" y="554"/>
                  </a:lnTo>
                  <a:lnTo>
                    <a:pt x="376" y="549"/>
                  </a:lnTo>
                  <a:lnTo>
                    <a:pt x="366" y="544"/>
                  </a:lnTo>
                  <a:lnTo>
                    <a:pt x="359" y="538"/>
                  </a:lnTo>
                  <a:lnTo>
                    <a:pt x="353" y="531"/>
                  </a:lnTo>
                  <a:lnTo>
                    <a:pt x="349" y="523"/>
                  </a:lnTo>
                  <a:lnTo>
                    <a:pt x="347" y="516"/>
                  </a:lnTo>
                  <a:lnTo>
                    <a:pt x="347" y="508"/>
                  </a:lnTo>
                  <a:lnTo>
                    <a:pt x="349" y="499"/>
                  </a:lnTo>
                  <a:lnTo>
                    <a:pt x="352" y="491"/>
                  </a:lnTo>
                  <a:lnTo>
                    <a:pt x="359" y="483"/>
                  </a:lnTo>
                  <a:lnTo>
                    <a:pt x="366" y="475"/>
                  </a:lnTo>
                  <a:lnTo>
                    <a:pt x="376" y="468"/>
                  </a:lnTo>
                  <a:lnTo>
                    <a:pt x="387" y="461"/>
                  </a:lnTo>
                  <a:lnTo>
                    <a:pt x="364" y="460"/>
                  </a:lnTo>
                  <a:lnTo>
                    <a:pt x="343" y="457"/>
                  </a:lnTo>
                  <a:lnTo>
                    <a:pt x="333" y="455"/>
                  </a:lnTo>
                  <a:lnTo>
                    <a:pt x="324" y="452"/>
                  </a:lnTo>
                  <a:lnTo>
                    <a:pt x="315" y="449"/>
                  </a:lnTo>
                  <a:lnTo>
                    <a:pt x="308" y="446"/>
                  </a:lnTo>
                  <a:lnTo>
                    <a:pt x="299" y="442"/>
                  </a:lnTo>
                  <a:lnTo>
                    <a:pt x="292" y="438"/>
                  </a:lnTo>
                  <a:lnTo>
                    <a:pt x="285" y="432"/>
                  </a:lnTo>
                  <a:lnTo>
                    <a:pt x="279" y="428"/>
                  </a:lnTo>
                  <a:lnTo>
                    <a:pt x="273" y="422"/>
                  </a:lnTo>
                  <a:lnTo>
                    <a:pt x="267" y="416"/>
                  </a:lnTo>
                  <a:lnTo>
                    <a:pt x="262" y="410"/>
                  </a:lnTo>
                  <a:lnTo>
                    <a:pt x="258" y="403"/>
                  </a:lnTo>
                  <a:lnTo>
                    <a:pt x="255" y="398"/>
                  </a:lnTo>
                  <a:lnTo>
                    <a:pt x="253" y="394"/>
                  </a:lnTo>
                  <a:lnTo>
                    <a:pt x="252" y="392"/>
                  </a:lnTo>
                  <a:lnTo>
                    <a:pt x="252" y="389"/>
                  </a:lnTo>
                  <a:lnTo>
                    <a:pt x="253" y="387"/>
                  </a:lnTo>
                  <a:lnTo>
                    <a:pt x="255" y="384"/>
                  </a:lnTo>
                  <a:lnTo>
                    <a:pt x="258" y="380"/>
                  </a:lnTo>
                  <a:lnTo>
                    <a:pt x="263" y="377"/>
                  </a:lnTo>
                  <a:lnTo>
                    <a:pt x="270" y="373"/>
                  </a:lnTo>
                  <a:lnTo>
                    <a:pt x="277" y="370"/>
                  </a:lnTo>
                  <a:lnTo>
                    <a:pt x="284" y="367"/>
                  </a:lnTo>
                  <a:lnTo>
                    <a:pt x="292" y="365"/>
                  </a:lnTo>
                  <a:lnTo>
                    <a:pt x="308" y="360"/>
                  </a:lnTo>
                  <a:lnTo>
                    <a:pt x="325" y="358"/>
                  </a:lnTo>
                  <a:lnTo>
                    <a:pt x="313" y="355"/>
                  </a:lnTo>
                  <a:lnTo>
                    <a:pt x="301" y="351"/>
                  </a:lnTo>
                  <a:lnTo>
                    <a:pt x="291" y="347"/>
                  </a:lnTo>
                  <a:lnTo>
                    <a:pt x="280" y="341"/>
                  </a:lnTo>
                  <a:lnTo>
                    <a:pt x="271" y="336"/>
                  </a:lnTo>
                  <a:lnTo>
                    <a:pt x="261" y="331"/>
                  </a:lnTo>
                  <a:lnTo>
                    <a:pt x="253" y="324"/>
                  </a:lnTo>
                  <a:lnTo>
                    <a:pt x="244" y="318"/>
                  </a:lnTo>
                  <a:lnTo>
                    <a:pt x="237" y="312"/>
                  </a:lnTo>
                  <a:lnTo>
                    <a:pt x="230" y="305"/>
                  </a:lnTo>
                  <a:lnTo>
                    <a:pt x="224" y="298"/>
                  </a:lnTo>
                  <a:lnTo>
                    <a:pt x="219" y="290"/>
                  </a:lnTo>
                  <a:lnTo>
                    <a:pt x="215" y="283"/>
                  </a:lnTo>
                  <a:lnTo>
                    <a:pt x="210" y="275"/>
                  </a:lnTo>
                  <a:lnTo>
                    <a:pt x="206" y="266"/>
                  </a:lnTo>
                  <a:lnTo>
                    <a:pt x="204" y="258"/>
                  </a:lnTo>
                  <a:lnTo>
                    <a:pt x="201" y="249"/>
                  </a:lnTo>
                  <a:lnTo>
                    <a:pt x="201" y="244"/>
                  </a:lnTo>
                  <a:lnTo>
                    <a:pt x="205" y="242"/>
                  </a:lnTo>
                  <a:lnTo>
                    <a:pt x="213" y="240"/>
                  </a:lnTo>
                  <a:lnTo>
                    <a:pt x="226" y="236"/>
                  </a:lnTo>
                  <a:lnTo>
                    <a:pt x="239" y="234"/>
                  </a:lnTo>
                  <a:lnTo>
                    <a:pt x="253" y="233"/>
                  </a:lnTo>
                  <a:lnTo>
                    <a:pt x="266" y="232"/>
                  </a:lnTo>
                  <a:lnTo>
                    <a:pt x="248" y="221"/>
                  </a:lnTo>
                  <a:lnTo>
                    <a:pt x="231" y="207"/>
                  </a:lnTo>
                  <a:lnTo>
                    <a:pt x="217" y="194"/>
                  </a:lnTo>
                  <a:lnTo>
                    <a:pt x="204" y="179"/>
                  </a:lnTo>
                  <a:lnTo>
                    <a:pt x="193" y="165"/>
                  </a:lnTo>
                  <a:lnTo>
                    <a:pt x="186" y="150"/>
                  </a:lnTo>
                  <a:lnTo>
                    <a:pt x="182" y="142"/>
                  </a:lnTo>
                  <a:lnTo>
                    <a:pt x="180" y="135"/>
                  </a:lnTo>
                  <a:lnTo>
                    <a:pt x="176" y="126"/>
                  </a:lnTo>
                  <a:lnTo>
                    <a:pt x="175" y="119"/>
                  </a:lnTo>
                  <a:lnTo>
                    <a:pt x="173" y="106"/>
                  </a:lnTo>
                  <a:lnTo>
                    <a:pt x="172" y="97"/>
                  </a:lnTo>
                  <a:lnTo>
                    <a:pt x="173" y="94"/>
                  </a:lnTo>
                  <a:lnTo>
                    <a:pt x="173" y="92"/>
                  </a:lnTo>
                  <a:lnTo>
                    <a:pt x="174" y="90"/>
                  </a:lnTo>
                  <a:lnTo>
                    <a:pt x="176" y="90"/>
                  </a:lnTo>
                  <a:lnTo>
                    <a:pt x="181" y="90"/>
                  </a:lnTo>
                  <a:lnTo>
                    <a:pt x="187" y="92"/>
                  </a:lnTo>
                  <a:lnTo>
                    <a:pt x="195" y="96"/>
                  </a:lnTo>
                  <a:lnTo>
                    <a:pt x="206" y="100"/>
                  </a:lnTo>
                  <a:lnTo>
                    <a:pt x="257" y="120"/>
                  </a:lnTo>
                  <a:lnTo>
                    <a:pt x="307" y="140"/>
                  </a:lnTo>
                  <a:lnTo>
                    <a:pt x="355" y="161"/>
                  </a:lnTo>
                  <a:lnTo>
                    <a:pt x="402" y="183"/>
                  </a:lnTo>
                  <a:lnTo>
                    <a:pt x="425" y="195"/>
                  </a:lnTo>
                  <a:lnTo>
                    <a:pt x="447" y="208"/>
                  </a:lnTo>
                  <a:lnTo>
                    <a:pt x="468" y="221"/>
                  </a:lnTo>
                  <a:lnTo>
                    <a:pt x="488" y="233"/>
                  </a:lnTo>
                  <a:lnTo>
                    <a:pt x="507" y="247"/>
                  </a:lnTo>
                  <a:lnTo>
                    <a:pt x="525" y="261"/>
                  </a:lnTo>
                  <a:lnTo>
                    <a:pt x="542" y="276"/>
                  </a:lnTo>
                  <a:lnTo>
                    <a:pt x="558" y="29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cs typeface="Arial" pitchFamily="34" charset="0"/>
              </a:endParaRPr>
            </a:p>
          </p:txBody>
        </p:sp>
      </p:gr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5466" y="4003592"/>
            <a:ext cx="1083213"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_008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97" y="5368296"/>
            <a:ext cx="2781837" cy="822960"/>
          </a:xfrm>
          <a:prstGeom prst="rect">
            <a:avLst/>
          </a:prstGeom>
        </p:spPr>
      </p:pic>
      <p:sp>
        <p:nvSpPr>
          <p:cNvPr id="15" name="Rectangle 14"/>
          <p:cNvSpPr/>
          <p:nvPr/>
        </p:nvSpPr>
        <p:spPr>
          <a:xfrm>
            <a:off x="2889229" y="1671384"/>
            <a:ext cx="2689775" cy="461665"/>
          </a:xfrm>
          <a:prstGeom prst="rect">
            <a:avLst/>
          </a:prstGeom>
        </p:spPr>
        <p:txBody>
          <a:bodyPr wrap="none">
            <a:spAutoFit/>
          </a:bodyPr>
          <a:lstStyle/>
          <a:p>
            <a:r>
              <a:rPr lang="en-US" sz="2400" b="1" dirty="0">
                <a:solidFill>
                  <a:prstClr val="black"/>
                </a:solidFill>
                <a:latin typeface="Arial" pitchFamily="34" charset="0"/>
                <a:cs typeface="Arial" pitchFamily="34" charset="0"/>
              </a:rPr>
              <a:t>Twitter - </a:t>
            </a:r>
            <a:r>
              <a:rPr lang="en-US" sz="2400" b="1" dirty="0" err="1">
                <a:solidFill>
                  <a:prstClr val="black"/>
                </a:solidFill>
                <a:latin typeface="Arial" pitchFamily="34" charset="0"/>
                <a:cs typeface="Arial" pitchFamily="34" charset="0"/>
              </a:rPr>
              <a:t>jfwinkler</a:t>
            </a:r>
            <a:endParaRPr lang="en-US" sz="2400" dirty="0">
              <a:solidFill>
                <a:prstClr val="black"/>
              </a:solidFill>
            </a:endParaRPr>
          </a:p>
        </p:txBody>
      </p:sp>
      <p:sp>
        <p:nvSpPr>
          <p:cNvPr id="16" name="Rectangle 15"/>
          <p:cNvSpPr/>
          <p:nvPr/>
        </p:nvSpPr>
        <p:spPr>
          <a:xfrm>
            <a:off x="2889229" y="2934008"/>
            <a:ext cx="5774979" cy="461665"/>
          </a:xfrm>
          <a:prstGeom prst="rect">
            <a:avLst/>
          </a:prstGeom>
        </p:spPr>
        <p:txBody>
          <a:bodyPr wrap="none">
            <a:spAutoFit/>
          </a:bodyPr>
          <a:lstStyle/>
          <a:p>
            <a:r>
              <a:rPr lang="en-US" sz="2400" b="1" dirty="0" err="1">
                <a:solidFill>
                  <a:prstClr val="black"/>
                </a:solidFill>
                <a:latin typeface="Arial" pitchFamily="34" charset="0"/>
                <a:cs typeface="Arial" pitchFamily="34" charset="0"/>
              </a:rPr>
              <a:t>Facebook</a:t>
            </a:r>
            <a:r>
              <a:rPr lang="en-US" sz="2400" b="1" dirty="0">
                <a:solidFill>
                  <a:prstClr val="black"/>
                </a:solidFill>
                <a:latin typeface="Arial" pitchFamily="34" charset="0"/>
                <a:cs typeface="Arial" pitchFamily="34" charset="0"/>
              </a:rPr>
              <a:t> – facebook.com/jwinkler.ma</a:t>
            </a:r>
            <a:endParaRPr lang="en-US" sz="2400" dirty="0">
              <a:solidFill>
                <a:prstClr val="black"/>
              </a:solidFill>
            </a:endParaRPr>
          </a:p>
        </p:txBody>
      </p:sp>
      <p:sp>
        <p:nvSpPr>
          <p:cNvPr id="17" name="Rectangle 16"/>
          <p:cNvSpPr/>
          <p:nvPr/>
        </p:nvSpPr>
        <p:spPr>
          <a:xfrm>
            <a:off x="2889229" y="4246152"/>
            <a:ext cx="3244799" cy="461665"/>
          </a:xfrm>
          <a:prstGeom prst="rect">
            <a:avLst/>
          </a:prstGeom>
        </p:spPr>
        <p:txBody>
          <a:bodyPr wrap="none">
            <a:spAutoFit/>
          </a:bodyPr>
          <a:lstStyle/>
          <a:p>
            <a:r>
              <a:rPr lang="en-US" sz="2400" b="1" dirty="0" err="1">
                <a:solidFill>
                  <a:prstClr val="black"/>
                </a:solidFill>
                <a:latin typeface="Arial" pitchFamily="34" charset="0"/>
                <a:cs typeface="Arial" pitchFamily="34" charset="0"/>
              </a:rPr>
              <a:t>Instagram</a:t>
            </a:r>
            <a:r>
              <a:rPr lang="en-US" sz="2400" b="1" dirty="0">
                <a:solidFill>
                  <a:prstClr val="black"/>
                </a:solidFill>
                <a:latin typeface="Arial" pitchFamily="34" charset="0"/>
                <a:cs typeface="Arial" pitchFamily="34" charset="0"/>
              </a:rPr>
              <a:t> – </a:t>
            </a:r>
            <a:r>
              <a:rPr lang="en-US" sz="2400" b="1" dirty="0" err="1">
                <a:solidFill>
                  <a:prstClr val="black"/>
                </a:solidFill>
                <a:latin typeface="Arial" pitchFamily="34" charset="0"/>
                <a:cs typeface="Arial" pitchFamily="34" charset="0"/>
              </a:rPr>
              <a:t>jfwinkler</a:t>
            </a:r>
            <a:endParaRPr lang="en-US" sz="2400" dirty="0">
              <a:solidFill>
                <a:prstClr val="black"/>
              </a:solidFill>
            </a:endParaRPr>
          </a:p>
        </p:txBody>
      </p:sp>
      <p:sp>
        <p:nvSpPr>
          <p:cNvPr id="18" name="Rectangle 17"/>
          <p:cNvSpPr/>
          <p:nvPr/>
        </p:nvSpPr>
        <p:spPr>
          <a:xfrm>
            <a:off x="2868484" y="5520696"/>
            <a:ext cx="3743141" cy="461665"/>
          </a:xfrm>
          <a:prstGeom prst="rect">
            <a:avLst/>
          </a:prstGeom>
        </p:spPr>
        <p:txBody>
          <a:bodyPr wrap="none">
            <a:spAutoFit/>
          </a:bodyPr>
          <a:lstStyle/>
          <a:p>
            <a:pPr defTabSz="914400" fontAlgn="base">
              <a:spcBef>
                <a:spcPct val="0"/>
              </a:spcBef>
              <a:spcAft>
                <a:spcPct val="0"/>
              </a:spcAft>
            </a:pPr>
            <a:r>
              <a:rPr lang="en-US" sz="2400" b="1" dirty="0">
                <a:solidFill>
                  <a:prstClr val="black"/>
                </a:solidFill>
                <a:latin typeface="Arial" pitchFamily="34" charset="0"/>
                <a:cs typeface="Arial" pitchFamily="34" charset="0"/>
              </a:rPr>
              <a:t>www.winklersworld.com</a:t>
            </a:r>
          </a:p>
        </p:txBody>
      </p:sp>
    </p:spTree>
    <p:extLst>
      <p:ext uri="{BB962C8B-B14F-4D97-AF65-F5344CB8AC3E}">
        <p14:creationId xmlns:p14="http://schemas.microsoft.com/office/powerpoint/2010/main" val="335581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762000" y="616089"/>
            <a:ext cx="7648575" cy="5632311"/>
          </a:xfrm>
          <a:prstGeom prst="rect">
            <a:avLst/>
          </a:prstGeom>
          <a:noFill/>
          <a:ln w="9525">
            <a:noFill/>
            <a:miter lim="800000"/>
            <a:headEnd/>
            <a:tailEnd/>
          </a:ln>
        </p:spPr>
        <p:txBody>
          <a:bodyPr>
            <a:spAutoFit/>
          </a:bodyPr>
          <a:lstStyle/>
          <a:p>
            <a:pPr algn="ctr" fontAlgn="base">
              <a:lnSpc>
                <a:spcPts val="2400"/>
              </a:lnSpc>
              <a:spcBef>
                <a:spcPct val="0"/>
              </a:spcBef>
              <a:spcAft>
                <a:spcPct val="0"/>
              </a:spcAft>
              <a:defRPr/>
            </a:pPr>
            <a:r>
              <a:rPr lang="zh-TW" altLang="en-US" sz="3200" u="sng" dirty="0">
                <a:solidFill>
                  <a:prstClr val="black"/>
                </a:solidFill>
                <a:latin typeface="華康儷中黑" pitchFamily="49" charset="-120"/>
                <a:ea typeface="華康儷中黑" pitchFamily="49" charset="-120"/>
                <a:cs typeface="Arial" pitchFamily="34" charset="0"/>
              </a:rPr>
              <a:t>產生效益的活動</a:t>
            </a:r>
            <a:endParaRPr lang="en-US" altLang="zh-TW" sz="3200" u="sng"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ct val="0"/>
              </a:spcBef>
              <a:spcAft>
                <a:spcPct val="0"/>
              </a:spcAft>
              <a:defRPr/>
            </a:pPr>
            <a:endParaRPr lang="en-US" altLang="zh-TW" sz="3200"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ct val="0"/>
              </a:spcBef>
              <a:spcAft>
                <a:spcPct val="0"/>
              </a:spcAft>
              <a:defRPr/>
            </a:pPr>
            <a:r>
              <a:rPr lang="zh-TW" altLang="en-US" sz="3200" dirty="0">
                <a:solidFill>
                  <a:srgbClr val="0000FF"/>
                </a:solidFill>
                <a:latin typeface="華康儷中黑" pitchFamily="49" charset="-120"/>
                <a:ea typeface="華康儷中黑" pitchFamily="49" charset="-120"/>
                <a:cs typeface="Arial" pitchFamily="34" charset="0"/>
              </a:rPr>
              <a:t>銷售產品</a:t>
            </a: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ct val="0"/>
              </a:spcBef>
              <a:spcAft>
                <a:spcPct val="0"/>
              </a:spcAft>
              <a:defRPr/>
            </a:pP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ct val="0"/>
              </a:spcBef>
              <a:spcAft>
                <a:spcPct val="0"/>
              </a:spcAft>
              <a:defRPr/>
            </a:pPr>
            <a:r>
              <a:rPr lang="zh-TW" altLang="en-US" sz="3200" dirty="0">
                <a:solidFill>
                  <a:srgbClr val="0000FF"/>
                </a:solidFill>
                <a:latin typeface="華康儷中黑" pitchFamily="49" charset="-120"/>
                <a:ea typeface="華康儷中黑" pitchFamily="49" charset="-120"/>
                <a:cs typeface="Arial" pitchFamily="34" charset="0"/>
              </a:rPr>
              <a:t>宣傳事業</a:t>
            </a:r>
            <a:r>
              <a:rPr lang="en-US" altLang="zh-TW" sz="3200" dirty="0">
                <a:solidFill>
                  <a:srgbClr val="0000FF"/>
                </a:solidFill>
                <a:latin typeface="華康儷中黑" pitchFamily="49" charset="-120"/>
                <a:ea typeface="華康儷中黑" pitchFamily="49" charset="-120"/>
                <a:cs typeface="Arial" pitchFamily="34" charset="0"/>
              </a:rPr>
              <a:t> </a:t>
            </a:r>
          </a:p>
          <a:p>
            <a:pPr algn="ctr" fontAlgn="base">
              <a:lnSpc>
                <a:spcPts val="2400"/>
              </a:lnSpc>
              <a:spcBef>
                <a:spcPct val="0"/>
              </a:spcBef>
              <a:spcAft>
                <a:spcPct val="0"/>
              </a:spcAft>
              <a:defRPr/>
            </a:pP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ct val="0"/>
              </a:spcBef>
              <a:spcAft>
                <a:spcPct val="0"/>
              </a:spcAft>
              <a:defRPr/>
            </a:pPr>
            <a:r>
              <a:rPr lang="zh-TW" altLang="en-US" sz="3200" dirty="0">
                <a:solidFill>
                  <a:srgbClr val="0000FF"/>
                </a:solidFill>
                <a:latin typeface="華康儷中黑" pitchFamily="49" charset="-120"/>
                <a:ea typeface="華康儷中黑" pitchFamily="49" charset="-120"/>
                <a:cs typeface="Arial" pitchFamily="34" charset="0"/>
              </a:rPr>
              <a:t>賣票</a:t>
            </a: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ct val="0"/>
              </a:spcBef>
              <a:spcAft>
                <a:spcPct val="0"/>
              </a:spcAft>
              <a:defRPr/>
            </a:pPr>
            <a:endParaRPr lang="en-US" sz="2400" u="sng"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ct val="0"/>
              </a:spcBef>
              <a:spcAft>
                <a:spcPct val="0"/>
              </a:spcAft>
              <a:defRPr/>
            </a:pPr>
            <a:endParaRPr lang="en-US" sz="2400" u="sng"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ct val="0"/>
              </a:spcBef>
              <a:spcAft>
                <a:spcPct val="0"/>
              </a:spcAft>
              <a:defRPr/>
            </a:pPr>
            <a:endParaRPr lang="en-US" sz="2400" u="sng"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ct val="0"/>
              </a:spcBef>
              <a:spcAft>
                <a:spcPct val="0"/>
              </a:spcAft>
              <a:defRPr/>
            </a:pPr>
            <a:r>
              <a:rPr lang="en-US" sz="2400" u="sng" dirty="0">
                <a:solidFill>
                  <a:prstClr val="black"/>
                </a:solidFill>
                <a:latin typeface="Arial" panose="020B0604020202020204" pitchFamily="34" charset="0"/>
                <a:ea typeface="MS PGothic" pitchFamily="34" charset="-128"/>
                <a:cs typeface="Arial" panose="020B0604020202020204" pitchFamily="34" charset="0"/>
              </a:rPr>
              <a:t>Result Producing Activities</a:t>
            </a:r>
          </a:p>
          <a:p>
            <a:pPr algn="ctr" fontAlgn="base">
              <a:lnSpc>
                <a:spcPts val="2400"/>
              </a:lnSpc>
              <a:spcBef>
                <a:spcPct val="0"/>
              </a:spcBef>
              <a:spcAft>
                <a:spcPct val="0"/>
              </a:spcAft>
              <a:defRPr/>
            </a:pPr>
            <a:endParaRPr lang="en-US" sz="2400"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lnSpc>
                <a:spcPts val="2400"/>
              </a:lnSpc>
              <a:spcBef>
                <a:spcPct val="0"/>
              </a:spcBef>
              <a:spcAft>
                <a:spcPct val="0"/>
              </a:spcAft>
              <a:defRPr/>
            </a:pPr>
            <a:r>
              <a:rPr lang="en-US" sz="2400" dirty="0">
                <a:solidFill>
                  <a:srgbClr val="0000FF"/>
                </a:solidFill>
                <a:latin typeface="Arial" panose="020B0604020202020204" pitchFamily="34" charset="0"/>
                <a:ea typeface="MS PGothic" pitchFamily="34" charset="-128"/>
                <a:cs typeface="Arial" panose="020B0604020202020204" pitchFamily="34" charset="0"/>
              </a:rPr>
              <a:t>Sell the Products</a:t>
            </a:r>
          </a:p>
          <a:p>
            <a:pPr algn="ctr" fontAlgn="base">
              <a:lnSpc>
                <a:spcPts val="2400"/>
              </a:lnSpc>
              <a:spcBef>
                <a:spcPct val="0"/>
              </a:spcBef>
              <a:spcAft>
                <a:spcPct val="0"/>
              </a:spcAft>
              <a:defRPr/>
            </a:pPr>
            <a:endParaRPr lang="en-US" sz="2400" dirty="0">
              <a:solidFill>
                <a:srgbClr val="0000FF"/>
              </a:solidFill>
              <a:latin typeface="Arial" panose="020B0604020202020204" pitchFamily="34" charset="0"/>
              <a:ea typeface="MS PGothic" pitchFamily="34" charset="-128"/>
              <a:cs typeface="Arial" panose="020B0604020202020204" pitchFamily="34" charset="0"/>
            </a:endParaRPr>
          </a:p>
          <a:p>
            <a:pPr algn="ctr" fontAlgn="base">
              <a:lnSpc>
                <a:spcPts val="2400"/>
              </a:lnSpc>
              <a:spcBef>
                <a:spcPct val="0"/>
              </a:spcBef>
              <a:spcAft>
                <a:spcPct val="0"/>
              </a:spcAft>
              <a:defRPr/>
            </a:pPr>
            <a:r>
              <a:rPr lang="en-US" sz="2400" dirty="0">
                <a:solidFill>
                  <a:srgbClr val="0000FF"/>
                </a:solidFill>
                <a:latin typeface="Arial" panose="020B0604020202020204" pitchFamily="34" charset="0"/>
                <a:ea typeface="MS PGothic" pitchFamily="34" charset="-128"/>
                <a:cs typeface="Arial" panose="020B0604020202020204" pitchFamily="34" charset="0"/>
              </a:rPr>
              <a:t>Sell the Business </a:t>
            </a:r>
          </a:p>
          <a:p>
            <a:pPr algn="ctr" fontAlgn="base">
              <a:lnSpc>
                <a:spcPts val="2400"/>
              </a:lnSpc>
              <a:spcBef>
                <a:spcPct val="0"/>
              </a:spcBef>
              <a:spcAft>
                <a:spcPct val="0"/>
              </a:spcAft>
              <a:defRPr/>
            </a:pPr>
            <a:endParaRPr lang="en-US" sz="2400" dirty="0">
              <a:solidFill>
                <a:srgbClr val="0000FF"/>
              </a:solidFill>
              <a:latin typeface="Arial" panose="020B0604020202020204" pitchFamily="34" charset="0"/>
              <a:ea typeface="MS PGothic" pitchFamily="34" charset="-128"/>
              <a:cs typeface="Arial" panose="020B0604020202020204" pitchFamily="34" charset="0"/>
            </a:endParaRPr>
          </a:p>
          <a:p>
            <a:pPr algn="ctr" fontAlgn="base">
              <a:lnSpc>
                <a:spcPts val="2400"/>
              </a:lnSpc>
              <a:spcBef>
                <a:spcPct val="0"/>
              </a:spcBef>
              <a:spcAft>
                <a:spcPct val="0"/>
              </a:spcAft>
              <a:defRPr/>
            </a:pPr>
            <a:r>
              <a:rPr lang="en-US" sz="2400" dirty="0">
                <a:solidFill>
                  <a:srgbClr val="0000FF"/>
                </a:solidFill>
                <a:latin typeface="Arial" panose="020B0604020202020204" pitchFamily="34" charset="0"/>
                <a:ea typeface="MS PGothic" pitchFamily="34" charset="-128"/>
                <a:cs typeface="Arial" panose="020B0604020202020204" pitchFamily="34" charset="0"/>
              </a:rPr>
              <a:t>Sell Tickets</a:t>
            </a:r>
          </a:p>
          <a:p>
            <a:pPr algn="ctr" fontAlgn="base">
              <a:lnSpc>
                <a:spcPts val="2400"/>
              </a:lnSpc>
              <a:spcBef>
                <a:spcPct val="0"/>
              </a:spcBef>
              <a:spcAft>
                <a:spcPct val="0"/>
              </a:spcAft>
              <a:defRPr/>
            </a:pPr>
            <a:endParaRPr lang="en-US" sz="2800" dirty="0">
              <a:solidFill>
                <a:prstClr val="black"/>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794060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4450"/>
            <a:ext cx="9144000" cy="2862322"/>
          </a:xfrm>
          <a:prstGeom prst="rect">
            <a:avLst/>
          </a:prstGeom>
        </p:spPr>
        <p:txBody>
          <a:bodyPr wrap="square">
            <a:spAutoFit/>
          </a:bodyPr>
          <a:lstStyle/>
          <a:p>
            <a:pPr algn="ctr" fontAlgn="base">
              <a:spcBef>
                <a:spcPct val="0"/>
              </a:spcBef>
              <a:spcAft>
                <a:spcPct val="0"/>
              </a:spcAft>
              <a:defRPr/>
            </a:pPr>
            <a:r>
              <a:rPr lang="zh-TW" altLang="en-US" sz="9600" dirty="0">
                <a:solidFill>
                  <a:prstClr val="black"/>
                </a:solidFill>
                <a:latin typeface="華康儷中黑" pitchFamily="49" charset="-120"/>
                <a:ea typeface="華康儷中黑" pitchFamily="49" charset="-120"/>
                <a:cs typeface="Arial" pitchFamily="34" charset="0"/>
              </a:rPr>
              <a:t>如何做到</a:t>
            </a:r>
            <a:r>
              <a:rPr lang="en-US" sz="9600" dirty="0">
                <a:solidFill>
                  <a:prstClr val="black"/>
                </a:solidFill>
                <a:latin typeface="華康儷中黑" pitchFamily="49" charset="-120"/>
                <a:ea typeface="華康儷中黑" pitchFamily="49" charset="-120"/>
                <a:cs typeface="Arial" pitchFamily="34" charset="0"/>
              </a:rPr>
              <a:t>?</a:t>
            </a:r>
          </a:p>
          <a:p>
            <a:pPr algn="ctr" fontAlgn="base">
              <a:spcBef>
                <a:spcPct val="0"/>
              </a:spcBef>
              <a:spcAft>
                <a:spcPct val="0"/>
              </a:spcAft>
              <a:defRPr/>
            </a:pPr>
            <a:endParaRPr lang="en-US" altLang="zh-TW" sz="2400" dirty="0">
              <a:solidFill>
                <a:prstClr val="black"/>
              </a:solidFill>
              <a:latin typeface="華康儷中黑" pitchFamily="49" charset="-120"/>
              <a:ea typeface="華康儷中黑" pitchFamily="49" charset="-120"/>
              <a:cs typeface="Arial" pitchFamily="34" charset="0"/>
            </a:endParaRPr>
          </a:p>
          <a:p>
            <a:pPr algn="ctr" fontAlgn="base">
              <a:spcBef>
                <a:spcPct val="0"/>
              </a:spcBef>
              <a:spcAft>
                <a:spcPct val="0"/>
              </a:spcAft>
              <a:defRPr/>
            </a:pPr>
            <a:r>
              <a:rPr lang="zh-TW" altLang="en-US" sz="6000" dirty="0">
                <a:solidFill>
                  <a:prstClr val="black"/>
                </a:solidFill>
                <a:latin typeface="華康儷中黑" pitchFamily="49" charset="-120"/>
                <a:ea typeface="華康儷中黑" pitchFamily="49" charset="-120"/>
                <a:cs typeface="Arial" pitchFamily="34" charset="0"/>
              </a:rPr>
              <a:t>銷售產品</a:t>
            </a:r>
            <a:r>
              <a:rPr lang="en-US" sz="6000" dirty="0">
                <a:solidFill>
                  <a:prstClr val="black"/>
                </a:solidFill>
                <a:latin typeface="華康儷中黑" pitchFamily="49" charset="-120"/>
                <a:ea typeface="華康儷中黑" pitchFamily="49" charset="-120"/>
                <a:cs typeface="Arial" pitchFamily="34" charset="0"/>
              </a:rPr>
              <a:t> </a:t>
            </a:r>
          </a:p>
        </p:txBody>
      </p:sp>
      <p:sp>
        <p:nvSpPr>
          <p:cNvPr id="3" name="Rectangle 2"/>
          <p:cNvSpPr/>
          <p:nvPr/>
        </p:nvSpPr>
        <p:spPr>
          <a:xfrm>
            <a:off x="0" y="3495800"/>
            <a:ext cx="9144000" cy="2985433"/>
          </a:xfrm>
          <a:prstGeom prst="rect">
            <a:avLst/>
          </a:prstGeom>
        </p:spPr>
        <p:txBody>
          <a:bodyPr wrap="square">
            <a:spAutoFit/>
          </a:bodyPr>
          <a:lstStyle/>
          <a:p>
            <a:pPr algn="ctr" fontAlgn="base">
              <a:spcBef>
                <a:spcPct val="0"/>
              </a:spcBef>
              <a:spcAft>
                <a:spcPct val="0"/>
              </a:spcAft>
              <a:defRPr/>
            </a:pPr>
            <a:r>
              <a:rPr lang="en-US" sz="8000" dirty="0">
                <a:solidFill>
                  <a:prstClr val="black"/>
                </a:solidFill>
                <a:latin typeface="Arial" panose="020B0604020202020204" pitchFamily="34" charset="0"/>
                <a:ea typeface="MS PGothic" pitchFamily="34" charset="-128"/>
                <a:cs typeface="Arial" panose="020B0604020202020204" pitchFamily="34" charset="0"/>
              </a:rPr>
              <a:t>How?</a:t>
            </a:r>
            <a:br>
              <a:rPr lang="en-US" sz="8000" dirty="0">
                <a:solidFill>
                  <a:prstClr val="black"/>
                </a:solidFill>
                <a:latin typeface="Arial" panose="020B0604020202020204" pitchFamily="34" charset="0"/>
                <a:ea typeface="MS PGothic" pitchFamily="34" charset="-128"/>
                <a:cs typeface="Arial" panose="020B0604020202020204" pitchFamily="34" charset="0"/>
              </a:rPr>
            </a:br>
            <a:r>
              <a:rPr lang="en-US" sz="5400" dirty="0">
                <a:solidFill>
                  <a:prstClr val="black"/>
                </a:solidFill>
                <a:latin typeface="Arial" panose="020B0604020202020204" pitchFamily="34" charset="0"/>
                <a:ea typeface="MS PGothic" pitchFamily="34" charset="-128"/>
                <a:cs typeface="Arial" panose="020B0604020202020204" pitchFamily="34" charset="0"/>
              </a:rPr>
              <a:t>Sell the Products</a:t>
            </a:r>
            <a:r>
              <a:rPr lang="en-US" sz="10800" dirty="0">
                <a:solidFill>
                  <a:prstClr val="black"/>
                </a:solidFill>
                <a:latin typeface="Arial" panose="020B0604020202020204" pitchFamily="34" charset="0"/>
                <a:ea typeface="MS PGothic" pitchFamily="34" charset="-128"/>
                <a:cs typeface="Arial" panose="020B0604020202020204" pitchFamily="34" charset="0"/>
              </a:rPr>
              <a:t> </a:t>
            </a:r>
          </a:p>
        </p:txBody>
      </p:sp>
    </p:spTree>
    <p:extLst>
      <p:ext uri="{BB962C8B-B14F-4D97-AF65-F5344CB8AC3E}">
        <p14:creationId xmlns:p14="http://schemas.microsoft.com/office/powerpoint/2010/main" val="266923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050" y="37054"/>
            <a:ext cx="8673193" cy="6709529"/>
          </a:xfrm>
          <a:prstGeom prst="rect">
            <a:avLst/>
          </a:prstGeom>
        </p:spPr>
        <p:txBody>
          <a:bodyPr wrap="square">
            <a:spAutoFit/>
          </a:bodyPr>
          <a:lstStyle/>
          <a:p>
            <a:pPr algn="ctr" fontAlgn="base">
              <a:spcAft>
                <a:spcPct val="0"/>
              </a:spcAft>
              <a:defRPr/>
            </a:pPr>
            <a:r>
              <a:rPr lang="zh-TW" altLang="en-US" sz="2800" u="sng" dirty="0">
                <a:solidFill>
                  <a:prstClr val="black"/>
                </a:solidFill>
                <a:latin typeface="華康儷中黑" pitchFamily="49" charset="-120"/>
                <a:ea typeface="華康儷中黑" pitchFamily="49" charset="-120"/>
                <a:cs typeface="Arial" pitchFamily="34" charset="0"/>
              </a:rPr>
              <a:t>銷售產品</a:t>
            </a:r>
            <a:endParaRPr lang="en-US" altLang="zh-TW" sz="1000" u="sng" dirty="0">
              <a:solidFill>
                <a:prstClr val="black"/>
              </a:solidFill>
              <a:latin typeface="華康儷中黑" pitchFamily="49" charset="-120"/>
              <a:ea typeface="華康儷中黑" pitchFamily="49" charset="-120"/>
              <a:cs typeface="Arial" pitchFamily="34" charset="0"/>
            </a:endParaRPr>
          </a:p>
          <a:p>
            <a:pPr algn="ctr" fontAlgn="base">
              <a:spcAft>
                <a:spcPct val="0"/>
              </a:spcAft>
              <a:defRPr/>
            </a:pPr>
            <a:endParaRPr lang="en-US" sz="1000" u="sng" dirty="0">
              <a:solidFill>
                <a:prstClr val="black"/>
              </a:solidFill>
              <a:latin typeface="華康儷中黑" pitchFamily="49" charset="-120"/>
              <a:ea typeface="華康儷中黑" pitchFamily="49" charset="-120"/>
              <a:cs typeface="Arial"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自己先購買產品</a:t>
            </a:r>
            <a:endParaRPr lang="en-US" sz="2200" dirty="0">
              <a:solidFill>
                <a:prstClr val="black"/>
              </a:solidFill>
              <a:latin typeface="Arial" panose="020B0604020202020204" pitchFamily="34" charset="0"/>
              <a:ea typeface="華康儷中黑" pitchFamily="49" charset="-120"/>
              <a:cs typeface="Arial" panose="020B0604020202020204"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創造你個人的購物年金</a:t>
            </a:r>
            <a:endParaRPr lang="en-US" sz="2200" dirty="0">
              <a:solidFill>
                <a:prstClr val="black"/>
              </a:solidFill>
              <a:latin typeface="Arial" panose="020B0604020202020204" pitchFamily="34" charset="0"/>
              <a:ea typeface="華康儷中黑" pitchFamily="49" charset="-120"/>
              <a:cs typeface="Arial" panose="020B0604020202020204"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網上購物</a:t>
            </a:r>
            <a:r>
              <a:rPr lang="en-US" sz="2200" dirty="0">
                <a:solidFill>
                  <a:prstClr val="black"/>
                </a:solidFill>
                <a:latin typeface="Arial" panose="020B0604020202020204" pitchFamily="34" charset="0"/>
                <a:ea typeface="華康儷中黑" pitchFamily="49" charset="-120"/>
                <a:cs typeface="Arial" panose="020B0604020202020204" pitchFamily="34" charset="0"/>
              </a:rPr>
              <a:t> – HK.SHOP.COM</a:t>
            </a: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產品網路研討會</a:t>
            </a:r>
            <a:endParaRPr lang="en-US" sz="2200" dirty="0">
              <a:solidFill>
                <a:prstClr val="black"/>
              </a:solidFill>
              <a:latin typeface="Arial" panose="020B0604020202020204" pitchFamily="34" charset="0"/>
              <a:ea typeface="華康儷中黑" pitchFamily="49" charset="-120"/>
              <a:cs typeface="Arial" panose="020B0604020202020204"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產品訓練</a:t>
            </a:r>
            <a:endParaRPr lang="en-US" sz="2200" dirty="0">
              <a:solidFill>
                <a:prstClr val="black"/>
              </a:solidFill>
              <a:latin typeface="Arial" panose="020B0604020202020204" pitchFamily="34" charset="0"/>
              <a:ea typeface="華康儷中黑" pitchFamily="49" charset="-120"/>
              <a:cs typeface="Arial" panose="020B0604020202020204"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試用產品</a:t>
            </a:r>
            <a:endParaRPr lang="en-US" sz="2200" dirty="0">
              <a:solidFill>
                <a:prstClr val="black"/>
              </a:solidFill>
              <a:latin typeface="Arial" panose="020B0604020202020204" pitchFamily="34" charset="0"/>
              <a:ea typeface="華康儷中黑" pitchFamily="49" charset="-120"/>
              <a:cs typeface="Arial" panose="020B0604020202020204"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產品專頁電郵</a:t>
            </a:r>
            <a:endParaRPr lang="en-US" sz="2200" dirty="0">
              <a:solidFill>
                <a:prstClr val="black"/>
              </a:solidFill>
              <a:latin typeface="Arial" panose="020B0604020202020204" pitchFamily="34" charset="0"/>
              <a:ea typeface="華康儷中黑" pitchFamily="49" charset="-120"/>
              <a:cs typeface="Arial" panose="020B0604020202020204" pitchFamily="34" charset="0"/>
            </a:endParaRPr>
          </a:p>
          <a:p>
            <a:pPr marL="571500" indent="-571500" fontAlgn="base">
              <a:spcAft>
                <a:spcPct val="0"/>
              </a:spcAft>
              <a:buFont typeface="Arial" pitchFamily="34" charset="0"/>
              <a:buChar char="•"/>
              <a:defRPr/>
            </a:pP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第三方 </a:t>
            </a:r>
            <a:r>
              <a:rPr lang="en-US" altLang="zh-TW" sz="2200" dirty="0" smtClean="0">
                <a:solidFill>
                  <a:prstClr val="black"/>
                </a:solidFill>
                <a:latin typeface="Arial" panose="020B0604020202020204" pitchFamily="34" charset="0"/>
                <a:ea typeface="華康儷中黑" pitchFamily="49" charset="-120"/>
                <a:cs typeface="Arial" panose="020B0604020202020204" pitchFamily="34" charset="0"/>
              </a:rPr>
              <a:t>– </a:t>
            </a:r>
            <a:r>
              <a:rPr lang="zh-TW" altLang="en-US" sz="2200" dirty="0" smtClean="0">
                <a:solidFill>
                  <a:prstClr val="black"/>
                </a:solidFill>
                <a:latin typeface="Arial" panose="020B0604020202020204" pitchFamily="34" charset="0"/>
                <a:ea typeface="華康儷中黑" pitchFamily="49" charset="-120"/>
                <a:cs typeface="Arial" panose="020B0604020202020204" pitchFamily="34" charset="0"/>
              </a:rPr>
              <a:t>產</a:t>
            </a:r>
            <a:r>
              <a:rPr lang="zh-TW" altLang="en-US" sz="2200" dirty="0">
                <a:solidFill>
                  <a:prstClr val="black"/>
                </a:solidFill>
                <a:latin typeface="Arial" panose="020B0604020202020204" pitchFamily="34" charset="0"/>
                <a:ea typeface="華康儷中黑" pitchFamily="49" charset="-120"/>
                <a:cs typeface="Arial" panose="020B0604020202020204" pitchFamily="34" charset="0"/>
              </a:rPr>
              <a:t>品見證</a:t>
            </a:r>
            <a:endParaRPr lang="en-US" sz="2200" u="sng" dirty="0">
              <a:solidFill>
                <a:prstClr val="black"/>
              </a:solidFill>
              <a:latin typeface="Arial" panose="020B0604020202020204" pitchFamily="34" charset="0"/>
              <a:ea typeface="華康儷中黑" pitchFamily="49" charset="-120"/>
              <a:cs typeface="Arial" panose="020B0604020202020204" pitchFamily="34" charset="0"/>
            </a:endParaRPr>
          </a:p>
          <a:p>
            <a:pPr algn="ctr" fontAlgn="base">
              <a:spcBef>
                <a:spcPct val="0"/>
              </a:spcBef>
              <a:spcAft>
                <a:spcPct val="0"/>
              </a:spcAft>
              <a:defRPr/>
            </a:pPr>
            <a:endParaRPr lang="en-US" sz="2200" u="sng"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spcBef>
                <a:spcPct val="0"/>
              </a:spcBef>
              <a:spcAft>
                <a:spcPct val="0"/>
              </a:spcAft>
              <a:defRPr/>
            </a:pPr>
            <a:r>
              <a:rPr lang="en-US" sz="2400" u="sng" dirty="0">
                <a:solidFill>
                  <a:prstClr val="black"/>
                </a:solidFill>
                <a:latin typeface="Arial" panose="020B0604020202020204" pitchFamily="34" charset="0"/>
                <a:ea typeface="MS PGothic" pitchFamily="34" charset="-128"/>
                <a:cs typeface="Arial" panose="020B0604020202020204" pitchFamily="34" charset="0"/>
              </a:rPr>
              <a:t>Sell the Products</a:t>
            </a:r>
          </a:p>
          <a:p>
            <a:pPr algn="ctr" fontAlgn="base">
              <a:spcBef>
                <a:spcPct val="0"/>
              </a:spcBef>
              <a:spcAft>
                <a:spcPct val="0"/>
              </a:spcAft>
              <a:defRPr/>
            </a:pPr>
            <a:endParaRPr lang="en-US" sz="1000" dirty="0">
              <a:solidFill>
                <a:prstClr val="black"/>
              </a:solidFill>
              <a:latin typeface="Arial" panose="020B0604020202020204" pitchFamily="34" charset="0"/>
              <a:ea typeface="MS PGothic" pitchFamily="34" charset="-128"/>
              <a:cs typeface="Arial" panose="020B0604020202020204" pitchFamily="34" charset="0"/>
            </a:endParaRP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Buy products yourself first</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Create your own Shopping Annuity</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Online Shopping – </a:t>
            </a:r>
            <a:r>
              <a:rPr lang="en-US" sz="2000" dirty="0">
                <a:solidFill>
                  <a:prstClr val="black"/>
                </a:solidFill>
                <a:latin typeface="Arial" panose="020B0604020202020204" pitchFamily="34" charset="0"/>
                <a:ea typeface="華康儷中黑" pitchFamily="49" charset="-120"/>
                <a:cs typeface="Arial" panose="020B0604020202020204" pitchFamily="34" charset="0"/>
              </a:rPr>
              <a:t>HK.</a:t>
            </a:r>
            <a:r>
              <a:rPr lang="en-US" sz="2000" dirty="0">
                <a:solidFill>
                  <a:prstClr val="black"/>
                </a:solidFill>
                <a:latin typeface="Arial" panose="020B0604020202020204" pitchFamily="34" charset="0"/>
                <a:ea typeface="MS PGothic" pitchFamily="34" charset="-128"/>
                <a:cs typeface="Arial" panose="020B0604020202020204" pitchFamily="34" charset="0"/>
              </a:rPr>
              <a:t>SHOP.COM</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Product Webinars</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Product Trainings</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Samples </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Email from Product Page</a:t>
            </a:r>
          </a:p>
          <a:p>
            <a:pPr marL="571500" indent="-571500" fontAlgn="base">
              <a:spcBef>
                <a:spcPct val="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Third Party - Testimonials</a:t>
            </a:r>
          </a:p>
        </p:txBody>
      </p:sp>
    </p:spTree>
    <p:extLst>
      <p:ext uri="{BB962C8B-B14F-4D97-AF65-F5344CB8AC3E}">
        <p14:creationId xmlns:p14="http://schemas.microsoft.com/office/powerpoint/2010/main" val="817876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67" y="152400"/>
            <a:ext cx="8991600" cy="6563335"/>
          </a:xfrm>
          <a:prstGeom prst="rect">
            <a:avLst/>
          </a:prstGeom>
        </p:spPr>
        <p:txBody>
          <a:bodyPr wrap="square">
            <a:spAutoFit/>
          </a:bodyPr>
          <a:lstStyle/>
          <a:p>
            <a:pPr algn="ctr" fontAlgn="base">
              <a:spcBef>
                <a:spcPct val="0"/>
              </a:spcBef>
              <a:spcAft>
                <a:spcPct val="0"/>
              </a:spcAft>
              <a:defRPr/>
            </a:pPr>
            <a:r>
              <a:rPr lang="zh-TW" altLang="en-US" sz="2800" u="sng" dirty="0">
                <a:solidFill>
                  <a:prstClr val="black"/>
                </a:solidFill>
                <a:latin typeface="Arial" panose="020B0604020202020204" pitchFamily="34" charset="0"/>
                <a:ea typeface="華康儷中黑" pitchFamily="49" charset="-120"/>
                <a:cs typeface="Arial" panose="020B0604020202020204" pitchFamily="34" charset="0"/>
              </a:rPr>
              <a:t>銷售產品</a:t>
            </a:r>
            <a:endParaRPr lang="en-US" sz="2800" u="sng" dirty="0">
              <a:solidFill>
                <a:prstClr val="black"/>
              </a:solidFill>
              <a:latin typeface="Arial" panose="020B0604020202020204" pitchFamily="34" charset="0"/>
              <a:ea typeface="華康儷中黑" pitchFamily="49" charset="-120"/>
              <a:cs typeface="Arial" panose="020B0604020202020204" pitchFamily="34" charset="0"/>
            </a:endParaRPr>
          </a:p>
          <a:p>
            <a:pPr algn="ctr" fontAlgn="base">
              <a:spcBef>
                <a:spcPct val="0"/>
              </a:spcBef>
              <a:spcAft>
                <a:spcPct val="0"/>
              </a:spcAft>
              <a:defRPr/>
            </a:pPr>
            <a:endParaRPr lang="en-US" sz="105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ts val="600"/>
              </a:spcBef>
              <a:spcAft>
                <a:spcPct val="0"/>
              </a:spcAft>
              <a:buFont typeface="Arial" pitchFamily="34" charset="0"/>
              <a:buChar char="•"/>
              <a:defRPr/>
            </a:pP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家庭產品簡報會</a:t>
            </a:r>
            <a:endParaRPr lang="en-US" sz="240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ts val="600"/>
              </a:spcBef>
              <a:spcAft>
                <a:spcPct val="0"/>
              </a:spcAft>
              <a:buFont typeface="Arial" pitchFamily="34" charset="0"/>
              <a:buChar char="•"/>
              <a:defRPr/>
            </a:pP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展示計劃</a:t>
            </a:r>
            <a:r>
              <a:rPr lang="en-US" sz="2400" dirty="0">
                <a:solidFill>
                  <a:prstClr val="black"/>
                </a:solidFill>
                <a:latin typeface="Arial" panose="020B0604020202020204" pitchFamily="34" charset="0"/>
                <a:ea typeface="華康儷中黑" pitchFamily="49" charset="-120"/>
                <a:cs typeface="Arial" panose="020B0604020202020204" pitchFamily="34" charset="0"/>
              </a:rPr>
              <a:t> – </a:t>
            </a: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於展示計劃後銷售產品 </a:t>
            </a:r>
            <a:endParaRPr lang="en-US" sz="240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ts val="600"/>
              </a:spcBef>
              <a:spcAft>
                <a:spcPct val="0"/>
              </a:spcAft>
              <a:buFont typeface="Arial" pitchFamily="34" charset="0"/>
              <a:buChar char="•"/>
              <a:defRPr/>
            </a:pPr>
            <a:r>
              <a:rPr lang="en-US" sz="2400" dirty="0">
                <a:solidFill>
                  <a:prstClr val="black"/>
                </a:solidFill>
                <a:latin typeface="Arial" panose="020B0604020202020204" pitchFamily="34" charset="0"/>
                <a:ea typeface="華康儷中黑" pitchFamily="49" charset="-120"/>
                <a:cs typeface="Arial" panose="020B0604020202020204" pitchFamily="34" charset="0"/>
              </a:rPr>
              <a:t>1 </a:t>
            </a: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對</a:t>
            </a:r>
            <a:r>
              <a:rPr lang="en-US" sz="2400" dirty="0">
                <a:solidFill>
                  <a:prstClr val="black"/>
                </a:solidFill>
                <a:latin typeface="Arial" panose="020B0604020202020204" pitchFamily="34" charset="0"/>
                <a:ea typeface="華康儷中黑" pitchFamily="49" charset="-120"/>
                <a:cs typeface="Arial" panose="020B0604020202020204" pitchFamily="34" charset="0"/>
              </a:rPr>
              <a:t> 1 – </a:t>
            </a: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產品分享</a:t>
            </a:r>
            <a:endParaRPr lang="en-US" sz="240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ts val="600"/>
              </a:spcBef>
              <a:spcAft>
                <a:spcPct val="0"/>
              </a:spcAft>
              <a:buFont typeface="Arial" pitchFamily="34" charset="0"/>
              <a:buChar char="•"/>
              <a:defRPr/>
            </a:pP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本週精選</a:t>
            </a:r>
            <a:endParaRPr lang="en-US" sz="240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ts val="600"/>
              </a:spcBef>
              <a:spcAft>
                <a:spcPct val="0"/>
              </a:spcAft>
              <a:buFont typeface="Arial" pitchFamily="34" charset="0"/>
              <a:buChar char="•"/>
              <a:defRPr/>
            </a:pP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社交媒體</a:t>
            </a:r>
            <a:endParaRPr lang="en-US" sz="240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ts val="600"/>
              </a:spcBef>
              <a:spcAft>
                <a:spcPct val="0"/>
              </a:spcAft>
              <a:buFont typeface="Arial" pitchFamily="34" charset="0"/>
              <a:buChar char="•"/>
              <a:defRPr/>
            </a:pPr>
            <a:r>
              <a:rPr lang="zh-TW" altLang="en-US" sz="2400" dirty="0">
                <a:solidFill>
                  <a:prstClr val="black"/>
                </a:solidFill>
                <a:latin typeface="Arial" panose="020B0604020202020204" pitchFamily="34" charset="0"/>
                <a:ea typeface="華康儷中黑" pitchFamily="49" charset="-120"/>
                <a:cs typeface="Arial" panose="020B0604020202020204" pitchFamily="34" charset="0"/>
              </a:rPr>
              <a:t>轉介人（給轉介人免費產品）</a:t>
            </a:r>
            <a:endParaRPr lang="en-US" altLang="zh-TW" sz="2400" dirty="0">
              <a:solidFill>
                <a:prstClr val="black"/>
              </a:solidFill>
              <a:latin typeface="Arial" panose="020B0604020202020204" pitchFamily="34" charset="0"/>
              <a:ea typeface="華康儷中黑" pitchFamily="49" charset="-120"/>
              <a:cs typeface="Arial" panose="020B0604020202020204" pitchFamily="34" charset="0"/>
            </a:endParaRPr>
          </a:p>
          <a:p>
            <a:pPr marL="463550" indent="-238125" fontAlgn="base">
              <a:spcBef>
                <a:spcPct val="0"/>
              </a:spcBef>
              <a:spcAft>
                <a:spcPct val="0"/>
              </a:spcAft>
              <a:defRPr/>
            </a:pPr>
            <a:endParaRPr lang="en-US" sz="2400" u="sng" dirty="0">
              <a:solidFill>
                <a:prstClr val="black"/>
              </a:solidFill>
              <a:latin typeface="Arial" panose="020B0604020202020204" pitchFamily="34" charset="0"/>
              <a:ea typeface="MS PGothic" pitchFamily="34" charset="-128"/>
              <a:cs typeface="Arial" panose="020B0604020202020204" pitchFamily="34" charset="0"/>
            </a:endParaRPr>
          </a:p>
          <a:p>
            <a:pPr marL="463550" indent="-238125" algn="ctr" fontAlgn="base">
              <a:spcBef>
                <a:spcPct val="0"/>
              </a:spcBef>
              <a:spcAft>
                <a:spcPct val="0"/>
              </a:spcAft>
              <a:defRPr/>
            </a:pPr>
            <a:r>
              <a:rPr lang="en-US" sz="2400" u="sng" dirty="0">
                <a:solidFill>
                  <a:prstClr val="black"/>
                </a:solidFill>
                <a:latin typeface="Arial" panose="020B0604020202020204" pitchFamily="34" charset="0"/>
                <a:ea typeface="MS PGothic" pitchFamily="34" charset="-128"/>
                <a:cs typeface="Arial" panose="020B0604020202020204" pitchFamily="34" charset="0"/>
              </a:rPr>
              <a:t>Sell the Products</a:t>
            </a:r>
          </a:p>
          <a:p>
            <a:pPr marL="463550" indent="-238125" algn="ctr" fontAlgn="base">
              <a:spcBef>
                <a:spcPct val="0"/>
              </a:spcBef>
              <a:spcAft>
                <a:spcPct val="0"/>
              </a:spcAft>
              <a:defRPr/>
            </a:pPr>
            <a:endParaRPr lang="en-US" sz="1000" dirty="0">
              <a:solidFill>
                <a:prstClr val="black"/>
              </a:solidFill>
              <a:latin typeface="Arial" panose="020B0604020202020204" pitchFamily="34" charset="0"/>
              <a:ea typeface="MS PGothic" pitchFamily="34" charset="-128"/>
              <a:cs typeface="Arial" panose="020B0604020202020204" pitchFamily="34" charset="0"/>
            </a:endParaRPr>
          </a:p>
          <a:p>
            <a:pPr marL="463550" indent="-238125" fontAlgn="base">
              <a:spcBef>
                <a:spcPts val="60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Home Product Presentations</a:t>
            </a:r>
          </a:p>
          <a:p>
            <a:pPr marL="463550" indent="-238125" fontAlgn="base">
              <a:spcBef>
                <a:spcPts val="60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Showing the plan – product sale at end of the plan</a:t>
            </a:r>
          </a:p>
          <a:p>
            <a:pPr marL="463550" indent="-238125" fontAlgn="base">
              <a:spcBef>
                <a:spcPts val="60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1 on 1 – sharing products</a:t>
            </a:r>
          </a:p>
          <a:p>
            <a:pPr marL="463550" indent="-238125" fontAlgn="base">
              <a:spcBef>
                <a:spcPts val="60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Special of the Week</a:t>
            </a:r>
          </a:p>
          <a:p>
            <a:pPr marL="463550" indent="-238125" fontAlgn="base">
              <a:spcBef>
                <a:spcPts val="60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Social Media</a:t>
            </a:r>
          </a:p>
          <a:p>
            <a:pPr marL="463550" indent="-238125" fontAlgn="base">
              <a:spcBef>
                <a:spcPts val="600"/>
              </a:spcBef>
              <a:spcAft>
                <a:spcPct val="0"/>
              </a:spcAft>
              <a:buFont typeface="Arial" pitchFamily="34" charset="0"/>
              <a:buChar char="•"/>
              <a:defRPr/>
            </a:pPr>
            <a:r>
              <a:rPr lang="en-US" sz="2000" dirty="0">
                <a:solidFill>
                  <a:prstClr val="black"/>
                </a:solidFill>
                <a:latin typeface="Arial" panose="020B0604020202020204" pitchFamily="34" charset="0"/>
                <a:ea typeface="MS PGothic" pitchFamily="34" charset="-128"/>
                <a:cs typeface="Arial" panose="020B0604020202020204" pitchFamily="34" charset="0"/>
              </a:rPr>
              <a:t>Referrals (free product for referrals)</a:t>
            </a:r>
            <a:endParaRPr lang="en-US" sz="4400" dirty="0">
              <a:solidFill>
                <a:prstClr val="black"/>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62176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75" y="252350"/>
            <a:ext cx="8534400" cy="6093976"/>
          </a:xfrm>
          <a:prstGeom prst="rect">
            <a:avLst/>
          </a:prstGeom>
        </p:spPr>
        <p:txBody>
          <a:bodyPr wrap="square">
            <a:spAutoFit/>
          </a:bodyPr>
          <a:lstStyle/>
          <a:p>
            <a:pPr algn="ctr" fontAlgn="base">
              <a:lnSpc>
                <a:spcPts val="2400"/>
              </a:lnSpc>
              <a:spcBef>
                <a:spcPts val="1800"/>
              </a:spcBef>
              <a:spcAft>
                <a:spcPct val="0"/>
              </a:spcAft>
              <a:defRPr/>
            </a:pPr>
            <a:r>
              <a:rPr lang="zh-TW" altLang="en-US" sz="3200" u="sng" dirty="0">
                <a:solidFill>
                  <a:prstClr val="black"/>
                </a:solidFill>
                <a:latin typeface="華康儷中黑" pitchFamily="49" charset="-120"/>
                <a:ea typeface="華康儷中黑" pitchFamily="49" charset="-120"/>
                <a:cs typeface="Arial" pitchFamily="34" charset="0"/>
              </a:rPr>
              <a:t>產生效益的活動</a:t>
            </a:r>
            <a:endParaRPr lang="en-US" altLang="zh-TW" sz="3200" dirty="0">
              <a:solidFill>
                <a:prstClr val="black"/>
              </a:solidFill>
              <a:latin typeface="ITC Avant Garde Std Bk" pitchFamily="34" charset="0"/>
              <a:ea typeface="MS PGothic" pitchFamily="34" charset="-128"/>
              <a:cs typeface="Arial" pitchFamily="34" charset="0"/>
            </a:endParaRPr>
          </a:p>
          <a:p>
            <a:pPr algn="ctr" fontAlgn="base">
              <a:lnSpc>
                <a:spcPts val="2400"/>
              </a:lnSpc>
              <a:spcBef>
                <a:spcPts val="1800"/>
              </a:spcBef>
              <a:spcAft>
                <a:spcPct val="0"/>
              </a:spcAft>
              <a:defRPr/>
            </a:pPr>
            <a:r>
              <a:rPr lang="zh-TW" altLang="en-US" sz="3200" dirty="0">
                <a:solidFill>
                  <a:srgbClr val="DDDEDD">
                    <a:lumMod val="10000"/>
                  </a:srgbClr>
                </a:solidFill>
                <a:latin typeface="華康儷中黑" pitchFamily="49" charset="-120"/>
                <a:ea typeface="華康儷中黑" pitchFamily="49" charset="-120"/>
                <a:cs typeface="Arial" pitchFamily="34" charset="0"/>
              </a:rPr>
              <a:t>銷售產品</a:t>
            </a:r>
            <a:endParaRPr lang="en-US" altLang="zh-TW" sz="3200" dirty="0">
              <a:solidFill>
                <a:srgbClr val="0000FF"/>
              </a:solidFill>
              <a:latin typeface="華康儷中黑" pitchFamily="49" charset="-120"/>
              <a:ea typeface="華康儷中黑" pitchFamily="49" charset="-120"/>
              <a:cs typeface="Arial" pitchFamily="34" charset="0"/>
            </a:endParaRPr>
          </a:p>
          <a:p>
            <a:pPr algn="ctr" fontAlgn="base">
              <a:lnSpc>
                <a:spcPts val="2400"/>
              </a:lnSpc>
              <a:spcBef>
                <a:spcPts val="1800"/>
              </a:spcBef>
              <a:spcAft>
                <a:spcPct val="0"/>
              </a:spcAft>
              <a:defRPr/>
            </a:pPr>
            <a:r>
              <a:rPr lang="zh-TW" altLang="en-US" sz="3200" dirty="0">
                <a:solidFill>
                  <a:srgbClr val="0000FF"/>
                </a:solidFill>
                <a:latin typeface="華康儷中黑" pitchFamily="49" charset="-120"/>
                <a:ea typeface="華康儷中黑" pitchFamily="49" charset="-120"/>
                <a:cs typeface="Arial" pitchFamily="34" charset="0"/>
              </a:rPr>
              <a:t>宣傳事業</a:t>
            </a:r>
            <a:r>
              <a:rPr lang="en-US" altLang="zh-TW" sz="3200" dirty="0">
                <a:solidFill>
                  <a:srgbClr val="0000FF"/>
                </a:solidFill>
                <a:latin typeface="華康儷中黑" pitchFamily="49" charset="-120"/>
                <a:ea typeface="華康儷中黑" pitchFamily="49" charset="-120"/>
                <a:cs typeface="Arial" pitchFamily="34" charset="0"/>
              </a:rPr>
              <a:t> </a:t>
            </a:r>
          </a:p>
          <a:p>
            <a:pPr algn="ctr" fontAlgn="base">
              <a:lnSpc>
                <a:spcPts val="2400"/>
              </a:lnSpc>
              <a:spcBef>
                <a:spcPts val="1800"/>
              </a:spcBef>
              <a:spcAft>
                <a:spcPct val="0"/>
              </a:spcAft>
              <a:defRPr/>
            </a:pPr>
            <a:r>
              <a:rPr lang="zh-TW" altLang="en-US" sz="3200" dirty="0">
                <a:solidFill>
                  <a:srgbClr val="DDDEDD">
                    <a:lumMod val="10000"/>
                  </a:srgbClr>
                </a:solidFill>
                <a:latin typeface="華康儷中黑" pitchFamily="49" charset="-120"/>
                <a:ea typeface="華康儷中黑" pitchFamily="49" charset="-120"/>
                <a:cs typeface="Arial" pitchFamily="34" charset="0"/>
              </a:rPr>
              <a:t>賣票</a:t>
            </a:r>
            <a:endParaRPr lang="en-US" altLang="zh-TW" sz="3200" dirty="0">
              <a:solidFill>
                <a:srgbClr val="DDDEDD">
                  <a:lumMod val="10000"/>
                </a:srgbClr>
              </a:solidFill>
              <a:latin typeface="華康儷中黑" pitchFamily="49" charset="-120"/>
              <a:ea typeface="華康儷中黑" pitchFamily="49" charset="-120"/>
              <a:cs typeface="Arial" pitchFamily="34" charset="0"/>
            </a:endParaRPr>
          </a:p>
          <a:p>
            <a:pPr algn="ctr" fontAlgn="base">
              <a:lnSpc>
                <a:spcPts val="2400"/>
              </a:lnSpc>
              <a:spcBef>
                <a:spcPts val="1800"/>
              </a:spcBef>
              <a:spcAft>
                <a:spcPct val="0"/>
              </a:spcAft>
              <a:defRPr/>
            </a:pPr>
            <a:r>
              <a:rPr lang="zh-TW" altLang="en-US" sz="3200" dirty="0">
                <a:solidFill>
                  <a:srgbClr val="DDDEDD">
                    <a:lumMod val="10000"/>
                  </a:srgbClr>
                </a:solidFill>
                <a:latin typeface="華康儷中黑" pitchFamily="49" charset="-120"/>
                <a:ea typeface="華康儷中黑" pitchFamily="49" charset="-120"/>
                <a:cs typeface="Arial" pitchFamily="34" charset="0"/>
              </a:rPr>
              <a:t>採取大量行動</a:t>
            </a:r>
            <a:r>
              <a:rPr lang="en-US" altLang="zh-TW" sz="3200" dirty="0">
                <a:solidFill>
                  <a:srgbClr val="DDDEDD">
                    <a:lumMod val="10000"/>
                  </a:srgbClr>
                </a:solidFill>
                <a:latin typeface="華康儷中黑" pitchFamily="49" charset="-120"/>
                <a:ea typeface="華康儷中黑" pitchFamily="49" charset="-120"/>
                <a:cs typeface="Arial" pitchFamily="34" charset="0"/>
              </a:rPr>
              <a:t>﹗</a:t>
            </a:r>
          </a:p>
          <a:p>
            <a:pPr algn="ctr" fontAlgn="base">
              <a:lnSpc>
                <a:spcPts val="2400"/>
              </a:lnSpc>
              <a:spcBef>
                <a:spcPts val="1800"/>
              </a:spcBef>
              <a:spcAft>
                <a:spcPct val="0"/>
              </a:spcAft>
              <a:defRPr/>
            </a:pPr>
            <a:endParaRPr lang="en-US" sz="4400" u="sng"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spcBef>
                <a:spcPts val="1800"/>
              </a:spcBef>
              <a:spcAft>
                <a:spcPct val="0"/>
              </a:spcAft>
              <a:defRPr/>
            </a:pPr>
            <a:r>
              <a:rPr lang="en-US" sz="2400" u="sng" dirty="0">
                <a:solidFill>
                  <a:prstClr val="black"/>
                </a:solidFill>
                <a:latin typeface="Arial" panose="020B0604020202020204" pitchFamily="34" charset="0"/>
                <a:ea typeface="MS PGothic" pitchFamily="34" charset="-128"/>
                <a:cs typeface="Arial" panose="020B0604020202020204" pitchFamily="34" charset="0"/>
              </a:rPr>
              <a:t>Result Producing Activities</a:t>
            </a:r>
            <a:endParaRPr lang="en-US" sz="2400"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spcBef>
                <a:spcPts val="1800"/>
              </a:spcBef>
              <a:spcAft>
                <a:spcPct val="0"/>
              </a:spcAft>
              <a:defRPr/>
            </a:pPr>
            <a:r>
              <a:rPr lang="en-US" sz="2400" dirty="0">
                <a:solidFill>
                  <a:prstClr val="black"/>
                </a:solidFill>
                <a:latin typeface="Arial" panose="020B0604020202020204" pitchFamily="34" charset="0"/>
                <a:ea typeface="MS PGothic" pitchFamily="34" charset="-128"/>
                <a:cs typeface="Arial" panose="020B0604020202020204" pitchFamily="34" charset="0"/>
              </a:rPr>
              <a:t>Sell the Products</a:t>
            </a:r>
          </a:p>
          <a:p>
            <a:pPr algn="ctr" fontAlgn="base">
              <a:spcBef>
                <a:spcPts val="1800"/>
              </a:spcBef>
              <a:spcAft>
                <a:spcPct val="0"/>
              </a:spcAft>
              <a:defRPr/>
            </a:pPr>
            <a:r>
              <a:rPr lang="en-US" sz="2400" dirty="0">
                <a:solidFill>
                  <a:srgbClr val="0000FF"/>
                </a:solidFill>
                <a:latin typeface="Arial" panose="020B0604020202020204" pitchFamily="34" charset="0"/>
                <a:ea typeface="MS PGothic" pitchFamily="34" charset="-128"/>
                <a:cs typeface="Arial" panose="020B0604020202020204" pitchFamily="34" charset="0"/>
              </a:rPr>
              <a:t>Sell the Business </a:t>
            </a:r>
            <a:endParaRPr lang="en-US" sz="2400" dirty="0">
              <a:solidFill>
                <a:prstClr val="black"/>
              </a:solidFill>
              <a:latin typeface="Arial" panose="020B0604020202020204" pitchFamily="34" charset="0"/>
              <a:ea typeface="MS PGothic" pitchFamily="34" charset="-128"/>
              <a:cs typeface="Arial" panose="020B0604020202020204" pitchFamily="34" charset="0"/>
            </a:endParaRPr>
          </a:p>
          <a:p>
            <a:pPr algn="ctr" fontAlgn="base">
              <a:spcBef>
                <a:spcPts val="1800"/>
              </a:spcBef>
              <a:spcAft>
                <a:spcPct val="0"/>
              </a:spcAft>
              <a:defRPr/>
            </a:pPr>
            <a:r>
              <a:rPr lang="en-US" sz="2400" dirty="0">
                <a:solidFill>
                  <a:prstClr val="black"/>
                </a:solidFill>
                <a:latin typeface="Arial" panose="020B0604020202020204" pitchFamily="34" charset="0"/>
                <a:ea typeface="MS PGothic" pitchFamily="34" charset="-128"/>
                <a:cs typeface="Arial" panose="020B0604020202020204" pitchFamily="34" charset="0"/>
              </a:rPr>
              <a:t>Sell Tickets</a:t>
            </a:r>
          </a:p>
          <a:p>
            <a:pPr algn="ctr" fontAlgn="base">
              <a:spcBef>
                <a:spcPts val="1800"/>
              </a:spcBef>
              <a:spcAft>
                <a:spcPct val="0"/>
              </a:spcAft>
              <a:defRPr/>
            </a:pPr>
            <a:r>
              <a:rPr lang="en-US" sz="2400" dirty="0">
                <a:solidFill>
                  <a:prstClr val="black"/>
                </a:solidFill>
                <a:latin typeface="Arial" panose="020B0604020202020204" pitchFamily="34" charset="0"/>
                <a:ea typeface="MS PGothic" pitchFamily="34" charset="-128"/>
                <a:cs typeface="Arial" panose="020B0604020202020204" pitchFamily="34" charset="0"/>
              </a:rPr>
              <a:t>Take Massive Action!</a:t>
            </a:r>
          </a:p>
        </p:txBody>
      </p:sp>
    </p:spTree>
    <p:extLst>
      <p:ext uri="{BB962C8B-B14F-4D97-AF65-F5344CB8AC3E}">
        <p14:creationId xmlns:p14="http://schemas.microsoft.com/office/powerpoint/2010/main" val="1549234001"/>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resentationPro_NetworkingTrio">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P030004080">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PresentationPro_NetworkingTrio">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431</TotalTime>
  <Words>1766</Words>
  <Application>Microsoft Office PowerPoint</Application>
  <PresentationFormat>On-screen Show (4:3)</PresentationFormat>
  <Paragraphs>295</Paragraphs>
  <Slides>32</Slides>
  <Notes>5</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Office Theme</vt:lpstr>
      <vt:lpstr>1_Columns</vt:lpstr>
      <vt:lpstr>2_TP030004080</vt:lpstr>
      <vt:lpstr>6_Office Theme</vt:lpstr>
      <vt:lpstr>49_Office Theme</vt:lpstr>
      <vt:lpstr>1_NewUBP_Template20120514_Final</vt:lpstr>
      <vt:lpstr>10_Office Theme</vt:lpstr>
      <vt:lpstr>37_Office Theme</vt:lpstr>
      <vt:lpstr>1_PresentationPro_NetworkingTrio</vt:lpstr>
      <vt:lpstr>PresentationPro_NetworkingTrio</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當責 Accountability</vt:lpstr>
      <vt:lpstr>怎樣開始？</vt:lpstr>
      <vt:lpstr>Work in Progress</vt:lpstr>
      <vt:lpstr>Accountability Tools</vt:lpstr>
      <vt:lpstr>Accountability Tools</vt:lpstr>
      <vt:lpstr>PowerPoint Presentation</vt:lpstr>
      <vt:lpstr>PowerPoint Presentation</vt:lpstr>
      <vt:lpstr>PowerPoint Presentation</vt:lpstr>
      <vt:lpstr>PowerPoint Presentation</vt:lpstr>
      <vt:lpstr>PowerPoint Presentation</vt:lpstr>
      <vt:lpstr>PowerPoint Presentation</vt:lpstr>
      <vt:lpstr>Bottom Line</vt:lpstr>
      <vt:lpstr>當責 Accountability</vt:lpstr>
      <vt:lpstr>PowerPoint Presentation</vt:lpstr>
    </vt:vector>
  </TitlesOfParts>
  <Company>Shop.com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Winkler</dc:creator>
  <cp:lastModifiedBy>Tracy NG</cp:lastModifiedBy>
  <cp:revision>47</cp:revision>
  <dcterms:created xsi:type="dcterms:W3CDTF">2014-04-23T19:35:33Z</dcterms:created>
  <dcterms:modified xsi:type="dcterms:W3CDTF">2014-05-12T12:00:18Z</dcterms:modified>
</cp:coreProperties>
</file>